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AA0C310-7F49-44AD-BFC1-8406FDE5BDDD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AA0C310-7F49-44AD-BFC1-8406FDE5BDDD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C310-7F49-44AD-BFC1-8406FDE5BDDD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A0C310-7F49-44AD-BFC1-8406FDE5BDDD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ABAF2A-4D68-4999-A52E-1A994B02891F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Manto - 2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Capítulo 7  - Rogers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0B554-A40A-46D7-BFE0-165989F8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Ciclo de água na Terra: </a:t>
            </a:r>
            <a:r>
              <a:rPr lang="pt-BR" dirty="0">
                <a:solidFill>
                  <a:srgbClr val="FF0000"/>
                </a:solidFill>
              </a:rPr>
              <a:t>fusão</a:t>
            </a:r>
            <a:r>
              <a:rPr lang="pt-BR" dirty="0"/>
              <a:t>, </a:t>
            </a:r>
            <a:r>
              <a:rPr lang="pt-BR" dirty="0" err="1"/>
              <a:t>subducção</a:t>
            </a:r>
            <a:r>
              <a:rPr lang="pt-BR" dirty="0"/>
              <a:t>, processos hidrotermais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82E590-50CF-4DB9-8861-0868C69F5A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Abaixa a T fusão dos </a:t>
            </a:r>
            <a:r>
              <a:rPr lang="pt-BR" sz="2000" dirty="0" err="1"/>
              <a:t>peridotitos</a:t>
            </a:r>
            <a:r>
              <a:rPr lang="pt-BR" sz="2000" dirty="0"/>
              <a:t> em 100 a 200 </a:t>
            </a:r>
            <a:r>
              <a:rPr lang="pt-BR" sz="2000" baseline="30000" dirty="0" err="1"/>
              <a:t>o</a:t>
            </a:r>
            <a:r>
              <a:rPr lang="pt-BR" sz="2000" dirty="0" err="1"/>
              <a:t>C</a:t>
            </a:r>
            <a:endParaRPr lang="pt-BR" sz="2000" dirty="0"/>
          </a:p>
          <a:p>
            <a:r>
              <a:rPr lang="pt-BR" sz="2000" dirty="0"/>
              <a:t>H</a:t>
            </a:r>
            <a:r>
              <a:rPr lang="pt-BR" sz="2000" baseline="-25000" dirty="0"/>
              <a:t>2</a:t>
            </a:r>
            <a:r>
              <a:rPr lang="pt-BR" sz="2000" dirty="0"/>
              <a:t>O incompatível durante a fusão</a:t>
            </a:r>
          </a:p>
          <a:p>
            <a:r>
              <a:rPr lang="pt-BR" sz="2000" dirty="0"/>
              <a:t>Fusão remove água do manto e manto residual se torna anidro</a:t>
            </a:r>
          </a:p>
          <a:p>
            <a:r>
              <a:rPr lang="pt-BR" sz="2000" dirty="0"/>
              <a:t>Magma hidratado sobe, resfria e se cristaliza</a:t>
            </a:r>
          </a:p>
          <a:p>
            <a:r>
              <a:rPr lang="pt-BR" sz="2000" dirty="0"/>
              <a:t>Água liberada nos oceanos</a:t>
            </a:r>
          </a:p>
          <a:p>
            <a:pPr marL="0" indent="0">
              <a:buNone/>
            </a:pPr>
            <a:r>
              <a:rPr lang="pt-BR" sz="2000" dirty="0"/>
              <a:t>(MORB) e atmosfera (OIB)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0B0744-AB23-45F1-BAE6-A19015D70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23"/>
          <a:stretch/>
        </p:blipFill>
        <p:spPr>
          <a:xfrm>
            <a:off x="3580420" y="2628659"/>
            <a:ext cx="5544616" cy="4229341"/>
          </a:xfrm>
          <a:prstGeom prst="rect">
            <a:avLst/>
          </a:prstGeom>
        </p:spPr>
      </p:pic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45EAF21D-B4EF-40FD-8944-731CA6F70125}"/>
              </a:ext>
            </a:extLst>
          </p:cNvPr>
          <p:cNvSpPr/>
          <p:nvPr/>
        </p:nvSpPr>
        <p:spPr>
          <a:xfrm>
            <a:off x="4176889" y="5147733"/>
            <a:ext cx="485422" cy="756356"/>
          </a:xfrm>
          <a:custGeom>
            <a:avLst/>
            <a:gdLst>
              <a:gd name="connsiteX0" fmla="*/ 11289 w 485422"/>
              <a:gd name="connsiteY0" fmla="*/ 620889 h 756356"/>
              <a:gd name="connsiteX1" fmla="*/ 67733 w 485422"/>
              <a:gd name="connsiteY1" fmla="*/ 666045 h 756356"/>
              <a:gd name="connsiteX2" fmla="*/ 135467 w 485422"/>
              <a:gd name="connsiteY2" fmla="*/ 733778 h 756356"/>
              <a:gd name="connsiteX3" fmla="*/ 203200 w 485422"/>
              <a:gd name="connsiteY3" fmla="*/ 756356 h 756356"/>
              <a:gd name="connsiteX4" fmla="*/ 248355 w 485422"/>
              <a:gd name="connsiteY4" fmla="*/ 733778 h 756356"/>
              <a:gd name="connsiteX5" fmla="*/ 316089 w 485422"/>
              <a:gd name="connsiteY5" fmla="*/ 666045 h 756356"/>
              <a:gd name="connsiteX6" fmla="*/ 338667 w 485422"/>
              <a:gd name="connsiteY6" fmla="*/ 620889 h 756356"/>
              <a:gd name="connsiteX7" fmla="*/ 372533 w 485422"/>
              <a:gd name="connsiteY7" fmla="*/ 575734 h 756356"/>
              <a:gd name="connsiteX8" fmla="*/ 395111 w 485422"/>
              <a:gd name="connsiteY8" fmla="*/ 541867 h 756356"/>
              <a:gd name="connsiteX9" fmla="*/ 451555 w 485422"/>
              <a:gd name="connsiteY9" fmla="*/ 462845 h 756356"/>
              <a:gd name="connsiteX10" fmla="*/ 474133 w 485422"/>
              <a:gd name="connsiteY10" fmla="*/ 383823 h 756356"/>
              <a:gd name="connsiteX11" fmla="*/ 485422 w 485422"/>
              <a:gd name="connsiteY11" fmla="*/ 349956 h 756356"/>
              <a:gd name="connsiteX12" fmla="*/ 474133 w 485422"/>
              <a:gd name="connsiteY12" fmla="*/ 169334 h 756356"/>
              <a:gd name="connsiteX13" fmla="*/ 417689 w 485422"/>
              <a:gd name="connsiteY13" fmla="*/ 101600 h 756356"/>
              <a:gd name="connsiteX14" fmla="*/ 349955 w 485422"/>
              <a:gd name="connsiteY14" fmla="*/ 56445 h 756356"/>
              <a:gd name="connsiteX15" fmla="*/ 237067 w 485422"/>
              <a:gd name="connsiteY15" fmla="*/ 22578 h 756356"/>
              <a:gd name="connsiteX16" fmla="*/ 124178 w 485422"/>
              <a:gd name="connsiteY16" fmla="*/ 0 h 756356"/>
              <a:gd name="connsiteX17" fmla="*/ 45155 w 485422"/>
              <a:gd name="connsiteY17" fmla="*/ 11289 h 756356"/>
              <a:gd name="connsiteX18" fmla="*/ 22578 w 485422"/>
              <a:gd name="connsiteY18" fmla="*/ 79023 h 756356"/>
              <a:gd name="connsiteX19" fmla="*/ 11289 w 485422"/>
              <a:gd name="connsiteY19" fmla="*/ 112889 h 756356"/>
              <a:gd name="connsiteX20" fmla="*/ 0 w 485422"/>
              <a:gd name="connsiteY20" fmla="*/ 146756 h 756356"/>
              <a:gd name="connsiteX21" fmla="*/ 11289 w 485422"/>
              <a:gd name="connsiteY21" fmla="*/ 598311 h 756356"/>
              <a:gd name="connsiteX22" fmla="*/ 22578 w 485422"/>
              <a:gd name="connsiteY22" fmla="*/ 632178 h 756356"/>
              <a:gd name="connsiteX23" fmla="*/ 33867 w 485422"/>
              <a:gd name="connsiteY23" fmla="*/ 677334 h 756356"/>
              <a:gd name="connsiteX24" fmla="*/ 45155 w 485422"/>
              <a:gd name="connsiteY24" fmla="*/ 711200 h 75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5422" h="756356">
                <a:moveTo>
                  <a:pt x="11289" y="620889"/>
                </a:moveTo>
                <a:cubicBezTo>
                  <a:pt x="30104" y="635941"/>
                  <a:pt x="50695" y="649007"/>
                  <a:pt x="67733" y="666045"/>
                </a:cubicBezTo>
                <a:cubicBezTo>
                  <a:pt x="107474" y="705786"/>
                  <a:pt x="87580" y="712494"/>
                  <a:pt x="135467" y="733778"/>
                </a:cubicBezTo>
                <a:cubicBezTo>
                  <a:pt x="157215" y="743444"/>
                  <a:pt x="203200" y="756356"/>
                  <a:pt x="203200" y="756356"/>
                </a:cubicBezTo>
                <a:cubicBezTo>
                  <a:pt x="218252" y="748830"/>
                  <a:pt x="235214" y="744291"/>
                  <a:pt x="248355" y="733778"/>
                </a:cubicBezTo>
                <a:cubicBezTo>
                  <a:pt x="273288" y="713832"/>
                  <a:pt x="316089" y="666045"/>
                  <a:pt x="316089" y="666045"/>
                </a:cubicBezTo>
                <a:cubicBezTo>
                  <a:pt x="323615" y="650993"/>
                  <a:pt x="329748" y="635160"/>
                  <a:pt x="338667" y="620889"/>
                </a:cubicBezTo>
                <a:cubicBezTo>
                  <a:pt x="348639" y="604934"/>
                  <a:pt x="361597" y="591044"/>
                  <a:pt x="372533" y="575734"/>
                </a:cubicBezTo>
                <a:cubicBezTo>
                  <a:pt x="380419" y="564693"/>
                  <a:pt x="387225" y="552907"/>
                  <a:pt x="395111" y="541867"/>
                </a:cubicBezTo>
                <a:cubicBezTo>
                  <a:pt x="403634" y="529934"/>
                  <a:pt x="442686" y="480583"/>
                  <a:pt x="451555" y="462845"/>
                </a:cubicBezTo>
                <a:cubicBezTo>
                  <a:pt x="460577" y="444801"/>
                  <a:pt x="469310" y="400702"/>
                  <a:pt x="474133" y="383823"/>
                </a:cubicBezTo>
                <a:cubicBezTo>
                  <a:pt x="477402" y="372381"/>
                  <a:pt x="481659" y="361245"/>
                  <a:pt x="485422" y="349956"/>
                </a:cubicBezTo>
                <a:cubicBezTo>
                  <a:pt x="481659" y="289749"/>
                  <a:pt x="483541" y="228921"/>
                  <a:pt x="474133" y="169334"/>
                </a:cubicBezTo>
                <a:cubicBezTo>
                  <a:pt x="471524" y="152811"/>
                  <a:pt x="427231" y="109022"/>
                  <a:pt x="417689" y="101600"/>
                </a:cubicBezTo>
                <a:cubicBezTo>
                  <a:pt x="396270" y="84941"/>
                  <a:pt x="375698" y="65026"/>
                  <a:pt x="349955" y="56445"/>
                </a:cubicBezTo>
                <a:cubicBezTo>
                  <a:pt x="306761" y="42047"/>
                  <a:pt x="279718" y="31108"/>
                  <a:pt x="237067" y="22578"/>
                </a:cubicBezTo>
                <a:cubicBezTo>
                  <a:pt x="98672" y="-5101"/>
                  <a:pt x="229061" y="26221"/>
                  <a:pt x="124178" y="0"/>
                </a:cubicBezTo>
                <a:cubicBezTo>
                  <a:pt x="97837" y="3763"/>
                  <a:pt x="66158" y="-5047"/>
                  <a:pt x="45155" y="11289"/>
                </a:cubicBezTo>
                <a:cubicBezTo>
                  <a:pt x="26369" y="25900"/>
                  <a:pt x="30104" y="56445"/>
                  <a:pt x="22578" y="79023"/>
                </a:cubicBezTo>
                <a:lnTo>
                  <a:pt x="11289" y="112889"/>
                </a:lnTo>
                <a:lnTo>
                  <a:pt x="0" y="146756"/>
                </a:lnTo>
                <a:cubicBezTo>
                  <a:pt x="3763" y="297274"/>
                  <a:pt x="4293" y="447908"/>
                  <a:pt x="11289" y="598311"/>
                </a:cubicBezTo>
                <a:cubicBezTo>
                  <a:pt x="11842" y="610198"/>
                  <a:pt x="19309" y="620736"/>
                  <a:pt x="22578" y="632178"/>
                </a:cubicBezTo>
                <a:cubicBezTo>
                  <a:pt x="26840" y="647096"/>
                  <a:pt x="29605" y="662416"/>
                  <a:pt x="33867" y="677334"/>
                </a:cubicBezTo>
                <a:cubicBezTo>
                  <a:pt x="37136" y="688775"/>
                  <a:pt x="45155" y="711200"/>
                  <a:pt x="45155" y="711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3F45F0FF-1898-477D-91BF-6869893BD92E}"/>
              </a:ext>
            </a:extLst>
          </p:cNvPr>
          <p:cNvSpPr/>
          <p:nvPr/>
        </p:nvSpPr>
        <p:spPr>
          <a:xfrm>
            <a:off x="4809067" y="4188178"/>
            <a:ext cx="390225" cy="812800"/>
          </a:xfrm>
          <a:custGeom>
            <a:avLst/>
            <a:gdLst>
              <a:gd name="connsiteX0" fmla="*/ 0 w 390225"/>
              <a:gd name="connsiteY0" fmla="*/ 688622 h 812800"/>
              <a:gd name="connsiteX1" fmla="*/ 56444 w 390225"/>
              <a:gd name="connsiteY1" fmla="*/ 711200 h 812800"/>
              <a:gd name="connsiteX2" fmla="*/ 112889 w 390225"/>
              <a:gd name="connsiteY2" fmla="*/ 756355 h 812800"/>
              <a:gd name="connsiteX3" fmla="*/ 214489 w 390225"/>
              <a:gd name="connsiteY3" fmla="*/ 767644 h 812800"/>
              <a:gd name="connsiteX4" fmla="*/ 225777 w 390225"/>
              <a:gd name="connsiteY4" fmla="*/ 733778 h 812800"/>
              <a:gd name="connsiteX5" fmla="*/ 293511 w 390225"/>
              <a:gd name="connsiteY5" fmla="*/ 666044 h 812800"/>
              <a:gd name="connsiteX6" fmla="*/ 338666 w 390225"/>
              <a:gd name="connsiteY6" fmla="*/ 598311 h 812800"/>
              <a:gd name="connsiteX7" fmla="*/ 372533 w 390225"/>
              <a:gd name="connsiteY7" fmla="*/ 530578 h 812800"/>
              <a:gd name="connsiteX8" fmla="*/ 372533 w 390225"/>
              <a:gd name="connsiteY8" fmla="*/ 191911 h 812800"/>
              <a:gd name="connsiteX9" fmla="*/ 338666 w 390225"/>
              <a:gd name="connsiteY9" fmla="*/ 101600 h 812800"/>
              <a:gd name="connsiteX10" fmla="*/ 304800 w 390225"/>
              <a:gd name="connsiteY10" fmla="*/ 56444 h 812800"/>
              <a:gd name="connsiteX11" fmla="*/ 270933 w 390225"/>
              <a:gd name="connsiteY11" fmla="*/ 45155 h 812800"/>
              <a:gd name="connsiteX12" fmla="*/ 237066 w 390225"/>
              <a:gd name="connsiteY12" fmla="*/ 22578 h 812800"/>
              <a:gd name="connsiteX13" fmla="*/ 191911 w 390225"/>
              <a:gd name="connsiteY13" fmla="*/ 0 h 812800"/>
              <a:gd name="connsiteX14" fmla="*/ 79022 w 390225"/>
              <a:gd name="connsiteY14" fmla="*/ 45155 h 812800"/>
              <a:gd name="connsiteX15" fmla="*/ 67733 w 390225"/>
              <a:gd name="connsiteY15" fmla="*/ 79022 h 812800"/>
              <a:gd name="connsiteX16" fmla="*/ 22577 w 390225"/>
              <a:gd name="connsiteY16" fmla="*/ 146755 h 812800"/>
              <a:gd name="connsiteX17" fmla="*/ 56444 w 390225"/>
              <a:gd name="connsiteY17" fmla="*/ 485422 h 812800"/>
              <a:gd name="connsiteX18" fmla="*/ 67733 w 390225"/>
              <a:gd name="connsiteY18" fmla="*/ 519289 h 812800"/>
              <a:gd name="connsiteX19" fmla="*/ 79022 w 390225"/>
              <a:gd name="connsiteY19" fmla="*/ 575733 h 812800"/>
              <a:gd name="connsiteX20" fmla="*/ 101600 w 390225"/>
              <a:gd name="connsiteY20" fmla="*/ 654755 h 812800"/>
              <a:gd name="connsiteX21" fmla="*/ 112889 w 390225"/>
              <a:gd name="connsiteY21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0225" h="812800">
                <a:moveTo>
                  <a:pt x="0" y="688622"/>
                </a:moveTo>
                <a:cubicBezTo>
                  <a:pt x="18815" y="696148"/>
                  <a:pt x="39954" y="699422"/>
                  <a:pt x="56444" y="711200"/>
                </a:cubicBezTo>
                <a:cubicBezTo>
                  <a:pt x="145802" y="775027"/>
                  <a:pt x="13369" y="723182"/>
                  <a:pt x="112889" y="756355"/>
                </a:cubicBezTo>
                <a:cubicBezTo>
                  <a:pt x="150082" y="781151"/>
                  <a:pt x="159890" y="798843"/>
                  <a:pt x="214489" y="767644"/>
                </a:cubicBezTo>
                <a:cubicBezTo>
                  <a:pt x="224820" y="761740"/>
                  <a:pt x="218472" y="743171"/>
                  <a:pt x="225777" y="733778"/>
                </a:cubicBezTo>
                <a:cubicBezTo>
                  <a:pt x="245380" y="708574"/>
                  <a:pt x="275799" y="692612"/>
                  <a:pt x="293511" y="666044"/>
                </a:cubicBezTo>
                <a:cubicBezTo>
                  <a:pt x="308563" y="643466"/>
                  <a:pt x="330085" y="624053"/>
                  <a:pt x="338666" y="598311"/>
                </a:cubicBezTo>
                <a:cubicBezTo>
                  <a:pt x="354245" y="551573"/>
                  <a:pt x="343354" y="574345"/>
                  <a:pt x="372533" y="530578"/>
                </a:cubicBezTo>
                <a:cubicBezTo>
                  <a:pt x="401058" y="387955"/>
                  <a:pt x="390617" y="463166"/>
                  <a:pt x="372533" y="191911"/>
                </a:cubicBezTo>
                <a:cubicBezTo>
                  <a:pt x="369186" y="141701"/>
                  <a:pt x="364391" y="137615"/>
                  <a:pt x="338666" y="101600"/>
                </a:cubicBezTo>
                <a:cubicBezTo>
                  <a:pt x="327730" y="86290"/>
                  <a:pt x="319254" y="68489"/>
                  <a:pt x="304800" y="56444"/>
                </a:cubicBezTo>
                <a:cubicBezTo>
                  <a:pt x="295658" y="48826"/>
                  <a:pt x="281576" y="50477"/>
                  <a:pt x="270933" y="45155"/>
                </a:cubicBezTo>
                <a:cubicBezTo>
                  <a:pt x="258798" y="39088"/>
                  <a:pt x="248846" y="29309"/>
                  <a:pt x="237066" y="22578"/>
                </a:cubicBezTo>
                <a:cubicBezTo>
                  <a:pt x="222455" y="14229"/>
                  <a:pt x="206963" y="7526"/>
                  <a:pt x="191911" y="0"/>
                </a:cubicBezTo>
                <a:cubicBezTo>
                  <a:pt x="139244" y="8778"/>
                  <a:pt x="114849" y="2162"/>
                  <a:pt x="79022" y="45155"/>
                </a:cubicBezTo>
                <a:cubicBezTo>
                  <a:pt x="71404" y="54297"/>
                  <a:pt x="73512" y="68620"/>
                  <a:pt x="67733" y="79022"/>
                </a:cubicBezTo>
                <a:cubicBezTo>
                  <a:pt x="54555" y="102742"/>
                  <a:pt x="22577" y="146755"/>
                  <a:pt x="22577" y="146755"/>
                </a:cubicBezTo>
                <a:cubicBezTo>
                  <a:pt x="23777" y="160551"/>
                  <a:pt x="40123" y="403816"/>
                  <a:pt x="56444" y="485422"/>
                </a:cubicBezTo>
                <a:cubicBezTo>
                  <a:pt x="58778" y="497091"/>
                  <a:pt x="64847" y="507745"/>
                  <a:pt x="67733" y="519289"/>
                </a:cubicBezTo>
                <a:cubicBezTo>
                  <a:pt x="72387" y="537903"/>
                  <a:pt x="74860" y="557003"/>
                  <a:pt x="79022" y="575733"/>
                </a:cubicBezTo>
                <a:cubicBezTo>
                  <a:pt x="88473" y="618260"/>
                  <a:pt x="89028" y="617040"/>
                  <a:pt x="101600" y="654755"/>
                </a:cubicBezTo>
                <a:cubicBezTo>
                  <a:pt x="113911" y="790176"/>
                  <a:pt x="112889" y="737370"/>
                  <a:pt x="112889" y="812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166496BA-3F85-4DE8-A757-307498E75134}"/>
              </a:ext>
            </a:extLst>
          </p:cNvPr>
          <p:cNvSpPr/>
          <p:nvPr/>
        </p:nvSpPr>
        <p:spPr>
          <a:xfrm>
            <a:off x="5134375" y="3183467"/>
            <a:ext cx="611669" cy="790222"/>
          </a:xfrm>
          <a:custGeom>
            <a:avLst/>
            <a:gdLst>
              <a:gd name="connsiteX0" fmla="*/ 148825 w 611669"/>
              <a:gd name="connsiteY0" fmla="*/ 756355 h 790222"/>
              <a:gd name="connsiteX1" fmla="*/ 205269 w 611669"/>
              <a:gd name="connsiteY1" fmla="*/ 778933 h 790222"/>
              <a:gd name="connsiteX2" fmla="*/ 239136 w 611669"/>
              <a:gd name="connsiteY2" fmla="*/ 790222 h 790222"/>
              <a:gd name="connsiteX3" fmla="*/ 442336 w 611669"/>
              <a:gd name="connsiteY3" fmla="*/ 778933 h 790222"/>
              <a:gd name="connsiteX4" fmla="*/ 487492 w 611669"/>
              <a:gd name="connsiteY4" fmla="*/ 756355 h 790222"/>
              <a:gd name="connsiteX5" fmla="*/ 555225 w 611669"/>
              <a:gd name="connsiteY5" fmla="*/ 733777 h 790222"/>
              <a:gd name="connsiteX6" fmla="*/ 600381 w 611669"/>
              <a:gd name="connsiteY6" fmla="*/ 677333 h 790222"/>
              <a:gd name="connsiteX7" fmla="*/ 611669 w 611669"/>
              <a:gd name="connsiteY7" fmla="*/ 632177 h 790222"/>
              <a:gd name="connsiteX8" fmla="*/ 600381 w 611669"/>
              <a:gd name="connsiteY8" fmla="*/ 338666 h 790222"/>
              <a:gd name="connsiteX9" fmla="*/ 589092 w 611669"/>
              <a:gd name="connsiteY9" fmla="*/ 304800 h 790222"/>
              <a:gd name="connsiteX10" fmla="*/ 566514 w 611669"/>
              <a:gd name="connsiteY10" fmla="*/ 270933 h 790222"/>
              <a:gd name="connsiteX11" fmla="*/ 532647 w 611669"/>
              <a:gd name="connsiteY11" fmla="*/ 225777 h 790222"/>
              <a:gd name="connsiteX12" fmla="*/ 487492 w 611669"/>
              <a:gd name="connsiteY12" fmla="*/ 169333 h 790222"/>
              <a:gd name="connsiteX13" fmla="*/ 419758 w 611669"/>
              <a:gd name="connsiteY13" fmla="*/ 124177 h 790222"/>
              <a:gd name="connsiteX14" fmla="*/ 352025 w 611669"/>
              <a:gd name="connsiteY14" fmla="*/ 67733 h 790222"/>
              <a:gd name="connsiteX15" fmla="*/ 273003 w 611669"/>
              <a:gd name="connsiteY15" fmla="*/ 11289 h 790222"/>
              <a:gd name="connsiteX16" fmla="*/ 239136 w 611669"/>
              <a:gd name="connsiteY16" fmla="*/ 0 h 790222"/>
              <a:gd name="connsiteX17" fmla="*/ 126247 w 611669"/>
              <a:gd name="connsiteY17" fmla="*/ 45155 h 790222"/>
              <a:gd name="connsiteX18" fmla="*/ 47225 w 611669"/>
              <a:gd name="connsiteY18" fmla="*/ 124177 h 790222"/>
              <a:gd name="connsiteX19" fmla="*/ 35936 w 611669"/>
              <a:gd name="connsiteY19" fmla="*/ 158044 h 790222"/>
              <a:gd name="connsiteX20" fmla="*/ 2069 w 611669"/>
              <a:gd name="connsiteY20" fmla="*/ 191911 h 790222"/>
              <a:gd name="connsiteX21" fmla="*/ 13358 w 611669"/>
              <a:gd name="connsiteY21" fmla="*/ 485422 h 790222"/>
              <a:gd name="connsiteX22" fmla="*/ 24647 w 611669"/>
              <a:gd name="connsiteY22" fmla="*/ 519289 h 790222"/>
              <a:gd name="connsiteX23" fmla="*/ 92381 w 611669"/>
              <a:gd name="connsiteY23" fmla="*/ 643466 h 790222"/>
              <a:gd name="connsiteX24" fmla="*/ 126247 w 611669"/>
              <a:gd name="connsiteY24" fmla="*/ 711200 h 790222"/>
              <a:gd name="connsiteX25" fmla="*/ 160114 w 611669"/>
              <a:gd name="connsiteY25" fmla="*/ 745066 h 790222"/>
              <a:gd name="connsiteX26" fmla="*/ 193981 w 611669"/>
              <a:gd name="connsiteY26" fmla="*/ 790222 h 79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1669" h="790222">
                <a:moveTo>
                  <a:pt x="148825" y="756355"/>
                </a:moveTo>
                <a:cubicBezTo>
                  <a:pt x="167640" y="763881"/>
                  <a:pt x="186295" y="771818"/>
                  <a:pt x="205269" y="778933"/>
                </a:cubicBezTo>
                <a:cubicBezTo>
                  <a:pt x="216411" y="783111"/>
                  <a:pt x="227236" y="790222"/>
                  <a:pt x="239136" y="790222"/>
                </a:cubicBezTo>
                <a:cubicBezTo>
                  <a:pt x="306974" y="790222"/>
                  <a:pt x="374603" y="782696"/>
                  <a:pt x="442336" y="778933"/>
                </a:cubicBezTo>
                <a:cubicBezTo>
                  <a:pt x="457388" y="771407"/>
                  <a:pt x="471867" y="762605"/>
                  <a:pt x="487492" y="756355"/>
                </a:cubicBezTo>
                <a:cubicBezTo>
                  <a:pt x="509589" y="747516"/>
                  <a:pt x="555225" y="733777"/>
                  <a:pt x="555225" y="733777"/>
                </a:cubicBezTo>
                <a:cubicBezTo>
                  <a:pt x="592133" y="623057"/>
                  <a:pt x="532295" y="779465"/>
                  <a:pt x="600381" y="677333"/>
                </a:cubicBezTo>
                <a:cubicBezTo>
                  <a:pt x="608987" y="664424"/>
                  <a:pt x="607906" y="647229"/>
                  <a:pt x="611669" y="632177"/>
                </a:cubicBezTo>
                <a:cubicBezTo>
                  <a:pt x="607906" y="534340"/>
                  <a:pt x="607117" y="436343"/>
                  <a:pt x="600381" y="338666"/>
                </a:cubicBezTo>
                <a:cubicBezTo>
                  <a:pt x="599562" y="326795"/>
                  <a:pt x="594414" y="315443"/>
                  <a:pt x="589092" y="304800"/>
                </a:cubicBezTo>
                <a:cubicBezTo>
                  <a:pt x="583024" y="292665"/>
                  <a:pt x="574400" y="281973"/>
                  <a:pt x="566514" y="270933"/>
                </a:cubicBezTo>
                <a:cubicBezTo>
                  <a:pt x="555578" y="255623"/>
                  <a:pt x="543936" y="240829"/>
                  <a:pt x="532647" y="225777"/>
                </a:cubicBezTo>
                <a:cubicBezTo>
                  <a:pt x="510670" y="159847"/>
                  <a:pt x="538554" y="220395"/>
                  <a:pt x="487492" y="169333"/>
                </a:cubicBezTo>
                <a:cubicBezTo>
                  <a:pt x="435519" y="117359"/>
                  <a:pt x="501849" y="144700"/>
                  <a:pt x="419758" y="124177"/>
                </a:cubicBezTo>
                <a:cubicBezTo>
                  <a:pt x="367052" y="71471"/>
                  <a:pt x="407034" y="107025"/>
                  <a:pt x="352025" y="67733"/>
                </a:cubicBezTo>
                <a:cubicBezTo>
                  <a:pt x="340092" y="59210"/>
                  <a:pt x="290741" y="20158"/>
                  <a:pt x="273003" y="11289"/>
                </a:cubicBezTo>
                <a:cubicBezTo>
                  <a:pt x="262360" y="5967"/>
                  <a:pt x="250425" y="3763"/>
                  <a:pt x="239136" y="0"/>
                </a:cubicBezTo>
                <a:cubicBezTo>
                  <a:pt x="100615" y="17315"/>
                  <a:pt x="181193" y="-15896"/>
                  <a:pt x="126247" y="45155"/>
                </a:cubicBezTo>
                <a:cubicBezTo>
                  <a:pt x="101327" y="72844"/>
                  <a:pt x="47225" y="124177"/>
                  <a:pt x="47225" y="124177"/>
                </a:cubicBezTo>
                <a:cubicBezTo>
                  <a:pt x="43462" y="135466"/>
                  <a:pt x="42537" y="148143"/>
                  <a:pt x="35936" y="158044"/>
                </a:cubicBezTo>
                <a:cubicBezTo>
                  <a:pt x="27080" y="171328"/>
                  <a:pt x="3167" y="175984"/>
                  <a:pt x="2069" y="191911"/>
                </a:cubicBezTo>
                <a:cubicBezTo>
                  <a:pt x="-4667" y="289588"/>
                  <a:pt x="6622" y="387745"/>
                  <a:pt x="13358" y="485422"/>
                </a:cubicBezTo>
                <a:cubicBezTo>
                  <a:pt x="14177" y="497293"/>
                  <a:pt x="19723" y="508456"/>
                  <a:pt x="24647" y="519289"/>
                </a:cubicBezTo>
                <a:cubicBezTo>
                  <a:pt x="61236" y="599783"/>
                  <a:pt x="57033" y="590445"/>
                  <a:pt x="92381" y="643466"/>
                </a:cubicBezTo>
                <a:cubicBezTo>
                  <a:pt x="103694" y="677409"/>
                  <a:pt x="101931" y="682021"/>
                  <a:pt x="126247" y="711200"/>
                </a:cubicBezTo>
                <a:cubicBezTo>
                  <a:pt x="136468" y="723464"/>
                  <a:pt x="149893" y="732802"/>
                  <a:pt x="160114" y="745066"/>
                </a:cubicBezTo>
                <a:cubicBezTo>
                  <a:pt x="223945" y="821661"/>
                  <a:pt x="158075" y="754316"/>
                  <a:pt x="193981" y="7902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661D57C9-EEDF-4C18-8A90-C7CDA405BC75}"/>
              </a:ext>
            </a:extLst>
          </p:cNvPr>
          <p:cNvSpPr/>
          <p:nvPr/>
        </p:nvSpPr>
        <p:spPr>
          <a:xfrm>
            <a:off x="5994400" y="5091289"/>
            <a:ext cx="564444" cy="824089"/>
          </a:xfrm>
          <a:custGeom>
            <a:avLst/>
            <a:gdLst>
              <a:gd name="connsiteX0" fmla="*/ 101600 w 564444"/>
              <a:gd name="connsiteY0" fmla="*/ 801511 h 824089"/>
              <a:gd name="connsiteX1" fmla="*/ 158044 w 564444"/>
              <a:gd name="connsiteY1" fmla="*/ 824089 h 824089"/>
              <a:gd name="connsiteX2" fmla="*/ 293511 w 564444"/>
              <a:gd name="connsiteY2" fmla="*/ 801511 h 824089"/>
              <a:gd name="connsiteX3" fmla="*/ 395111 w 564444"/>
              <a:gd name="connsiteY3" fmla="*/ 711200 h 824089"/>
              <a:gd name="connsiteX4" fmla="*/ 428978 w 564444"/>
              <a:gd name="connsiteY4" fmla="*/ 677333 h 824089"/>
              <a:gd name="connsiteX5" fmla="*/ 462844 w 564444"/>
              <a:gd name="connsiteY5" fmla="*/ 643467 h 824089"/>
              <a:gd name="connsiteX6" fmla="*/ 519289 w 564444"/>
              <a:gd name="connsiteY6" fmla="*/ 575733 h 824089"/>
              <a:gd name="connsiteX7" fmla="*/ 530578 w 564444"/>
              <a:gd name="connsiteY7" fmla="*/ 530578 h 824089"/>
              <a:gd name="connsiteX8" fmla="*/ 553156 w 564444"/>
              <a:gd name="connsiteY8" fmla="*/ 496711 h 824089"/>
              <a:gd name="connsiteX9" fmla="*/ 564444 w 564444"/>
              <a:gd name="connsiteY9" fmla="*/ 462844 h 824089"/>
              <a:gd name="connsiteX10" fmla="*/ 553156 w 564444"/>
              <a:gd name="connsiteY10" fmla="*/ 248355 h 824089"/>
              <a:gd name="connsiteX11" fmla="*/ 530578 w 564444"/>
              <a:gd name="connsiteY11" fmla="*/ 180622 h 824089"/>
              <a:gd name="connsiteX12" fmla="*/ 519289 w 564444"/>
              <a:gd name="connsiteY12" fmla="*/ 146755 h 824089"/>
              <a:gd name="connsiteX13" fmla="*/ 462844 w 564444"/>
              <a:gd name="connsiteY13" fmla="*/ 79022 h 824089"/>
              <a:gd name="connsiteX14" fmla="*/ 395111 w 564444"/>
              <a:gd name="connsiteY14" fmla="*/ 33867 h 824089"/>
              <a:gd name="connsiteX15" fmla="*/ 349956 w 564444"/>
              <a:gd name="connsiteY15" fmla="*/ 22578 h 824089"/>
              <a:gd name="connsiteX16" fmla="*/ 293511 w 564444"/>
              <a:gd name="connsiteY16" fmla="*/ 11289 h 824089"/>
              <a:gd name="connsiteX17" fmla="*/ 259644 w 564444"/>
              <a:gd name="connsiteY17" fmla="*/ 0 h 824089"/>
              <a:gd name="connsiteX18" fmla="*/ 169333 w 564444"/>
              <a:gd name="connsiteY18" fmla="*/ 11289 h 824089"/>
              <a:gd name="connsiteX19" fmla="*/ 67733 w 564444"/>
              <a:gd name="connsiteY19" fmla="*/ 124178 h 824089"/>
              <a:gd name="connsiteX20" fmla="*/ 45156 w 564444"/>
              <a:gd name="connsiteY20" fmla="*/ 158044 h 824089"/>
              <a:gd name="connsiteX21" fmla="*/ 33867 w 564444"/>
              <a:gd name="connsiteY21" fmla="*/ 191911 h 824089"/>
              <a:gd name="connsiteX22" fmla="*/ 22578 w 564444"/>
              <a:gd name="connsiteY22" fmla="*/ 259644 h 824089"/>
              <a:gd name="connsiteX23" fmla="*/ 0 w 564444"/>
              <a:gd name="connsiteY23" fmla="*/ 349955 h 824089"/>
              <a:gd name="connsiteX24" fmla="*/ 22578 w 564444"/>
              <a:gd name="connsiteY24" fmla="*/ 632178 h 824089"/>
              <a:gd name="connsiteX25" fmla="*/ 45156 w 564444"/>
              <a:gd name="connsiteY25" fmla="*/ 699911 h 824089"/>
              <a:gd name="connsiteX26" fmla="*/ 79022 w 564444"/>
              <a:gd name="connsiteY26" fmla="*/ 767644 h 824089"/>
              <a:gd name="connsiteX27" fmla="*/ 101600 w 564444"/>
              <a:gd name="connsiteY27" fmla="*/ 801511 h 82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4444" h="824089">
                <a:moveTo>
                  <a:pt x="101600" y="801511"/>
                </a:moveTo>
                <a:cubicBezTo>
                  <a:pt x="114770" y="810918"/>
                  <a:pt x="137780" y="824089"/>
                  <a:pt x="158044" y="824089"/>
                </a:cubicBezTo>
                <a:cubicBezTo>
                  <a:pt x="203823" y="824089"/>
                  <a:pt x="293511" y="801511"/>
                  <a:pt x="293511" y="801511"/>
                </a:cubicBezTo>
                <a:cubicBezTo>
                  <a:pt x="353945" y="761222"/>
                  <a:pt x="317784" y="788527"/>
                  <a:pt x="395111" y="711200"/>
                </a:cubicBezTo>
                <a:lnTo>
                  <a:pt x="428978" y="677333"/>
                </a:lnTo>
                <a:cubicBezTo>
                  <a:pt x="440267" y="666044"/>
                  <a:pt x="453988" y="656750"/>
                  <a:pt x="462844" y="643467"/>
                </a:cubicBezTo>
                <a:cubicBezTo>
                  <a:pt x="494278" y="596316"/>
                  <a:pt x="475828" y="619194"/>
                  <a:pt x="519289" y="575733"/>
                </a:cubicBezTo>
                <a:cubicBezTo>
                  <a:pt x="523052" y="560681"/>
                  <a:pt x="524466" y="544838"/>
                  <a:pt x="530578" y="530578"/>
                </a:cubicBezTo>
                <a:cubicBezTo>
                  <a:pt x="535923" y="518107"/>
                  <a:pt x="547088" y="508846"/>
                  <a:pt x="553156" y="496711"/>
                </a:cubicBezTo>
                <a:cubicBezTo>
                  <a:pt x="558478" y="486068"/>
                  <a:pt x="560681" y="474133"/>
                  <a:pt x="564444" y="462844"/>
                </a:cubicBezTo>
                <a:cubicBezTo>
                  <a:pt x="560681" y="391348"/>
                  <a:pt x="561686" y="319440"/>
                  <a:pt x="553156" y="248355"/>
                </a:cubicBezTo>
                <a:cubicBezTo>
                  <a:pt x="550321" y="224726"/>
                  <a:pt x="538104" y="203200"/>
                  <a:pt x="530578" y="180622"/>
                </a:cubicBezTo>
                <a:cubicBezTo>
                  <a:pt x="526815" y="169333"/>
                  <a:pt x="525890" y="156656"/>
                  <a:pt x="519289" y="146755"/>
                </a:cubicBezTo>
                <a:cubicBezTo>
                  <a:pt x="499220" y="116652"/>
                  <a:pt x="492931" y="102423"/>
                  <a:pt x="462844" y="79022"/>
                </a:cubicBezTo>
                <a:cubicBezTo>
                  <a:pt x="441425" y="62363"/>
                  <a:pt x="421436" y="40448"/>
                  <a:pt x="395111" y="33867"/>
                </a:cubicBezTo>
                <a:cubicBezTo>
                  <a:pt x="380059" y="30104"/>
                  <a:pt x="365101" y="25944"/>
                  <a:pt x="349956" y="22578"/>
                </a:cubicBezTo>
                <a:cubicBezTo>
                  <a:pt x="331225" y="18416"/>
                  <a:pt x="312126" y="15943"/>
                  <a:pt x="293511" y="11289"/>
                </a:cubicBezTo>
                <a:cubicBezTo>
                  <a:pt x="281967" y="8403"/>
                  <a:pt x="270933" y="3763"/>
                  <a:pt x="259644" y="0"/>
                </a:cubicBezTo>
                <a:cubicBezTo>
                  <a:pt x="229540" y="3763"/>
                  <a:pt x="196468" y="-2279"/>
                  <a:pt x="169333" y="11289"/>
                </a:cubicBezTo>
                <a:cubicBezTo>
                  <a:pt x="139982" y="25964"/>
                  <a:pt x="90301" y="92583"/>
                  <a:pt x="67733" y="124178"/>
                </a:cubicBezTo>
                <a:cubicBezTo>
                  <a:pt x="59847" y="135218"/>
                  <a:pt x="51223" y="145909"/>
                  <a:pt x="45156" y="158044"/>
                </a:cubicBezTo>
                <a:cubicBezTo>
                  <a:pt x="39834" y="168687"/>
                  <a:pt x="36448" y="180295"/>
                  <a:pt x="33867" y="191911"/>
                </a:cubicBezTo>
                <a:cubicBezTo>
                  <a:pt x="28902" y="214255"/>
                  <a:pt x="27374" y="237263"/>
                  <a:pt x="22578" y="259644"/>
                </a:cubicBezTo>
                <a:cubicBezTo>
                  <a:pt x="16076" y="289985"/>
                  <a:pt x="0" y="349955"/>
                  <a:pt x="0" y="349955"/>
                </a:cubicBezTo>
                <a:cubicBezTo>
                  <a:pt x="1858" y="379690"/>
                  <a:pt x="11155" y="575062"/>
                  <a:pt x="22578" y="632178"/>
                </a:cubicBezTo>
                <a:cubicBezTo>
                  <a:pt x="27245" y="655515"/>
                  <a:pt x="37630" y="677333"/>
                  <a:pt x="45156" y="699911"/>
                </a:cubicBezTo>
                <a:cubicBezTo>
                  <a:pt x="54338" y="727458"/>
                  <a:pt x="57135" y="745758"/>
                  <a:pt x="79022" y="767644"/>
                </a:cubicBezTo>
                <a:cubicBezTo>
                  <a:pt x="84972" y="773594"/>
                  <a:pt x="88430" y="792104"/>
                  <a:pt x="101600" y="80151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A274DDD8-C21C-4C9E-8A0E-6DF73B13B680}"/>
              </a:ext>
            </a:extLst>
          </p:cNvPr>
          <p:cNvSpPr/>
          <p:nvPr/>
        </p:nvSpPr>
        <p:spPr>
          <a:xfrm>
            <a:off x="6547556" y="3115733"/>
            <a:ext cx="1444977" cy="2223911"/>
          </a:xfrm>
          <a:custGeom>
            <a:avLst/>
            <a:gdLst>
              <a:gd name="connsiteX0" fmla="*/ 903111 w 1444977"/>
              <a:gd name="connsiteY0" fmla="*/ 259645 h 2223911"/>
              <a:gd name="connsiteX1" fmla="*/ 880533 w 1444977"/>
              <a:gd name="connsiteY1" fmla="*/ 158045 h 2223911"/>
              <a:gd name="connsiteX2" fmla="*/ 857955 w 1444977"/>
              <a:gd name="connsiteY2" fmla="*/ 112889 h 2223911"/>
              <a:gd name="connsiteX3" fmla="*/ 846666 w 1444977"/>
              <a:gd name="connsiteY3" fmla="*/ 79023 h 2223911"/>
              <a:gd name="connsiteX4" fmla="*/ 801511 w 1444977"/>
              <a:gd name="connsiteY4" fmla="*/ 56445 h 2223911"/>
              <a:gd name="connsiteX5" fmla="*/ 767644 w 1444977"/>
              <a:gd name="connsiteY5" fmla="*/ 22578 h 2223911"/>
              <a:gd name="connsiteX6" fmla="*/ 699911 w 1444977"/>
              <a:gd name="connsiteY6" fmla="*/ 0 h 2223911"/>
              <a:gd name="connsiteX7" fmla="*/ 620888 w 1444977"/>
              <a:gd name="connsiteY7" fmla="*/ 11289 h 2223911"/>
              <a:gd name="connsiteX8" fmla="*/ 575733 w 1444977"/>
              <a:gd name="connsiteY8" fmla="*/ 79023 h 2223911"/>
              <a:gd name="connsiteX9" fmla="*/ 587022 w 1444977"/>
              <a:gd name="connsiteY9" fmla="*/ 237067 h 2223911"/>
              <a:gd name="connsiteX10" fmla="*/ 609600 w 1444977"/>
              <a:gd name="connsiteY10" fmla="*/ 293511 h 2223911"/>
              <a:gd name="connsiteX11" fmla="*/ 654755 w 1444977"/>
              <a:gd name="connsiteY11" fmla="*/ 372534 h 2223911"/>
              <a:gd name="connsiteX12" fmla="*/ 666044 w 1444977"/>
              <a:gd name="connsiteY12" fmla="*/ 440267 h 2223911"/>
              <a:gd name="connsiteX13" fmla="*/ 677333 w 1444977"/>
              <a:gd name="connsiteY13" fmla="*/ 530578 h 2223911"/>
              <a:gd name="connsiteX14" fmla="*/ 688622 w 1444977"/>
              <a:gd name="connsiteY14" fmla="*/ 575734 h 2223911"/>
              <a:gd name="connsiteX15" fmla="*/ 699911 w 1444977"/>
              <a:gd name="connsiteY15" fmla="*/ 756356 h 2223911"/>
              <a:gd name="connsiteX16" fmla="*/ 711200 w 1444977"/>
              <a:gd name="connsiteY16" fmla="*/ 790223 h 2223911"/>
              <a:gd name="connsiteX17" fmla="*/ 722488 w 1444977"/>
              <a:gd name="connsiteY17" fmla="*/ 869245 h 2223911"/>
              <a:gd name="connsiteX18" fmla="*/ 733777 w 1444977"/>
              <a:gd name="connsiteY18" fmla="*/ 925689 h 2223911"/>
              <a:gd name="connsiteX19" fmla="*/ 767644 w 1444977"/>
              <a:gd name="connsiteY19" fmla="*/ 1253067 h 2223911"/>
              <a:gd name="connsiteX20" fmla="*/ 756355 w 1444977"/>
              <a:gd name="connsiteY20" fmla="*/ 1388534 h 2223911"/>
              <a:gd name="connsiteX21" fmla="*/ 745066 w 1444977"/>
              <a:gd name="connsiteY21" fmla="*/ 1422400 h 2223911"/>
              <a:gd name="connsiteX22" fmla="*/ 711200 w 1444977"/>
              <a:gd name="connsiteY22" fmla="*/ 1444978 h 2223911"/>
              <a:gd name="connsiteX23" fmla="*/ 677333 w 1444977"/>
              <a:gd name="connsiteY23" fmla="*/ 1478845 h 2223911"/>
              <a:gd name="connsiteX24" fmla="*/ 598311 w 1444977"/>
              <a:gd name="connsiteY24" fmla="*/ 1535289 h 2223911"/>
              <a:gd name="connsiteX25" fmla="*/ 575733 w 1444977"/>
              <a:gd name="connsiteY25" fmla="*/ 1569156 h 2223911"/>
              <a:gd name="connsiteX26" fmla="*/ 508000 w 1444977"/>
              <a:gd name="connsiteY26" fmla="*/ 1614311 h 2223911"/>
              <a:gd name="connsiteX27" fmla="*/ 474133 w 1444977"/>
              <a:gd name="connsiteY27" fmla="*/ 1636889 h 2223911"/>
              <a:gd name="connsiteX28" fmla="*/ 395111 w 1444977"/>
              <a:gd name="connsiteY28" fmla="*/ 1682045 h 2223911"/>
              <a:gd name="connsiteX29" fmla="*/ 327377 w 1444977"/>
              <a:gd name="connsiteY29" fmla="*/ 1727200 h 2223911"/>
              <a:gd name="connsiteX30" fmla="*/ 259644 w 1444977"/>
              <a:gd name="connsiteY30" fmla="*/ 1749778 h 2223911"/>
              <a:gd name="connsiteX31" fmla="*/ 180622 w 1444977"/>
              <a:gd name="connsiteY31" fmla="*/ 1772356 h 2223911"/>
              <a:gd name="connsiteX32" fmla="*/ 101600 w 1444977"/>
              <a:gd name="connsiteY32" fmla="*/ 1783645 h 2223911"/>
              <a:gd name="connsiteX33" fmla="*/ 67733 w 1444977"/>
              <a:gd name="connsiteY33" fmla="*/ 1794934 h 2223911"/>
              <a:gd name="connsiteX34" fmla="*/ 0 w 1444977"/>
              <a:gd name="connsiteY34" fmla="*/ 1851378 h 2223911"/>
              <a:gd name="connsiteX35" fmla="*/ 11288 w 1444977"/>
              <a:gd name="connsiteY35" fmla="*/ 1998134 h 2223911"/>
              <a:gd name="connsiteX36" fmla="*/ 22577 w 1444977"/>
              <a:gd name="connsiteY36" fmla="*/ 2032000 h 2223911"/>
              <a:gd name="connsiteX37" fmla="*/ 67733 w 1444977"/>
              <a:gd name="connsiteY37" fmla="*/ 2077156 h 2223911"/>
              <a:gd name="connsiteX38" fmla="*/ 90311 w 1444977"/>
              <a:gd name="connsiteY38" fmla="*/ 2111023 h 2223911"/>
              <a:gd name="connsiteX39" fmla="*/ 135466 w 1444977"/>
              <a:gd name="connsiteY39" fmla="*/ 2133600 h 2223911"/>
              <a:gd name="connsiteX40" fmla="*/ 203200 w 1444977"/>
              <a:gd name="connsiteY40" fmla="*/ 2178756 h 2223911"/>
              <a:gd name="connsiteX41" fmla="*/ 248355 w 1444977"/>
              <a:gd name="connsiteY41" fmla="*/ 2201334 h 2223911"/>
              <a:gd name="connsiteX42" fmla="*/ 327377 w 1444977"/>
              <a:gd name="connsiteY42" fmla="*/ 2223911 h 2223911"/>
              <a:gd name="connsiteX43" fmla="*/ 485422 w 1444977"/>
              <a:gd name="connsiteY43" fmla="*/ 2201334 h 2223911"/>
              <a:gd name="connsiteX44" fmla="*/ 553155 w 1444977"/>
              <a:gd name="connsiteY44" fmla="*/ 2167467 h 2223911"/>
              <a:gd name="connsiteX45" fmla="*/ 598311 w 1444977"/>
              <a:gd name="connsiteY45" fmla="*/ 2156178 h 2223911"/>
              <a:gd name="connsiteX46" fmla="*/ 632177 w 1444977"/>
              <a:gd name="connsiteY46" fmla="*/ 2122311 h 2223911"/>
              <a:gd name="connsiteX47" fmla="*/ 699911 w 1444977"/>
              <a:gd name="connsiteY47" fmla="*/ 2077156 h 2223911"/>
              <a:gd name="connsiteX48" fmla="*/ 722488 w 1444977"/>
              <a:gd name="connsiteY48" fmla="*/ 2009423 h 2223911"/>
              <a:gd name="connsiteX49" fmla="*/ 733777 w 1444977"/>
              <a:gd name="connsiteY49" fmla="*/ 1975556 h 2223911"/>
              <a:gd name="connsiteX50" fmla="*/ 756355 w 1444977"/>
              <a:gd name="connsiteY50" fmla="*/ 1930400 h 2223911"/>
              <a:gd name="connsiteX51" fmla="*/ 767644 w 1444977"/>
              <a:gd name="connsiteY51" fmla="*/ 1873956 h 2223911"/>
              <a:gd name="connsiteX52" fmla="*/ 790222 w 1444977"/>
              <a:gd name="connsiteY52" fmla="*/ 1806223 h 2223911"/>
              <a:gd name="connsiteX53" fmla="*/ 801511 w 1444977"/>
              <a:gd name="connsiteY53" fmla="*/ 1772356 h 2223911"/>
              <a:gd name="connsiteX54" fmla="*/ 824088 w 1444977"/>
              <a:gd name="connsiteY54" fmla="*/ 1704623 h 2223911"/>
              <a:gd name="connsiteX55" fmla="*/ 835377 w 1444977"/>
              <a:gd name="connsiteY55" fmla="*/ 1670756 h 2223911"/>
              <a:gd name="connsiteX56" fmla="*/ 835377 w 1444977"/>
              <a:gd name="connsiteY56" fmla="*/ 1016000 h 2223911"/>
              <a:gd name="connsiteX57" fmla="*/ 857955 w 1444977"/>
              <a:gd name="connsiteY57" fmla="*/ 948267 h 2223911"/>
              <a:gd name="connsiteX58" fmla="*/ 903111 w 1444977"/>
              <a:gd name="connsiteY58" fmla="*/ 891823 h 2223911"/>
              <a:gd name="connsiteX59" fmla="*/ 925688 w 1444977"/>
              <a:gd name="connsiteY59" fmla="*/ 857956 h 2223911"/>
              <a:gd name="connsiteX60" fmla="*/ 1061155 w 1444977"/>
              <a:gd name="connsiteY60" fmla="*/ 790223 h 2223911"/>
              <a:gd name="connsiteX61" fmla="*/ 1128888 w 1444977"/>
              <a:gd name="connsiteY61" fmla="*/ 767645 h 2223911"/>
              <a:gd name="connsiteX62" fmla="*/ 1196622 w 1444977"/>
              <a:gd name="connsiteY62" fmla="*/ 733778 h 2223911"/>
              <a:gd name="connsiteX63" fmla="*/ 1230488 w 1444977"/>
              <a:gd name="connsiteY63" fmla="*/ 711200 h 2223911"/>
              <a:gd name="connsiteX64" fmla="*/ 1264355 w 1444977"/>
              <a:gd name="connsiteY64" fmla="*/ 699911 h 2223911"/>
              <a:gd name="connsiteX65" fmla="*/ 1298222 w 1444977"/>
              <a:gd name="connsiteY65" fmla="*/ 666045 h 2223911"/>
              <a:gd name="connsiteX66" fmla="*/ 1332088 w 1444977"/>
              <a:gd name="connsiteY66" fmla="*/ 654756 h 2223911"/>
              <a:gd name="connsiteX67" fmla="*/ 1399822 w 1444977"/>
              <a:gd name="connsiteY67" fmla="*/ 620889 h 2223911"/>
              <a:gd name="connsiteX68" fmla="*/ 1433688 w 1444977"/>
              <a:gd name="connsiteY68" fmla="*/ 541867 h 2223911"/>
              <a:gd name="connsiteX69" fmla="*/ 1444977 w 1444977"/>
              <a:gd name="connsiteY69" fmla="*/ 508000 h 2223911"/>
              <a:gd name="connsiteX70" fmla="*/ 1422400 w 1444977"/>
              <a:gd name="connsiteY70" fmla="*/ 417689 h 2223911"/>
              <a:gd name="connsiteX71" fmla="*/ 1365955 w 1444977"/>
              <a:gd name="connsiteY71" fmla="*/ 338667 h 2223911"/>
              <a:gd name="connsiteX72" fmla="*/ 1286933 w 1444977"/>
              <a:gd name="connsiteY72" fmla="*/ 282223 h 2223911"/>
              <a:gd name="connsiteX73" fmla="*/ 1253066 w 1444977"/>
              <a:gd name="connsiteY73" fmla="*/ 248356 h 2223911"/>
              <a:gd name="connsiteX74" fmla="*/ 1219200 w 1444977"/>
              <a:gd name="connsiteY74" fmla="*/ 237067 h 2223911"/>
              <a:gd name="connsiteX75" fmla="*/ 1151466 w 1444977"/>
              <a:gd name="connsiteY75" fmla="*/ 191911 h 2223911"/>
              <a:gd name="connsiteX76" fmla="*/ 1083733 w 1444977"/>
              <a:gd name="connsiteY76" fmla="*/ 146756 h 2223911"/>
              <a:gd name="connsiteX77" fmla="*/ 1049866 w 1444977"/>
              <a:gd name="connsiteY77" fmla="*/ 124178 h 2223911"/>
              <a:gd name="connsiteX78" fmla="*/ 982133 w 1444977"/>
              <a:gd name="connsiteY78" fmla="*/ 101600 h 2223911"/>
              <a:gd name="connsiteX79" fmla="*/ 948266 w 1444977"/>
              <a:gd name="connsiteY79" fmla="*/ 90311 h 2223911"/>
              <a:gd name="connsiteX80" fmla="*/ 880533 w 1444977"/>
              <a:gd name="connsiteY80" fmla="*/ 56445 h 2223911"/>
              <a:gd name="connsiteX81" fmla="*/ 711200 w 1444977"/>
              <a:gd name="connsiteY81" fmla="*/ 45156 h 222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44977" h="2223911">
                <a:moveTo>
                  <a:pt x="903111" y="259645"/>
                </a:moveTo>
                <a:cubicBezTo>
                  <a:pt x="896345" y="219049"/>
                  <a:pt x="895692" y="193416"/>
                  <a:pt x="880533" y="158045"/>
                </a:cubicBezTo>
                <a:cubicBezTo>
                  <a:pt x="873904" y="142577"/>
                  <a:pt x="864584" y="128357"/>
                  <a:pt x="857955" y="112889"/>
                </a:cubicBezTo>
                <a:cubicBezTo>
                  <a:pt x="853268" y="101952"/>
                  <a:pt x="855080" y="87437"/>
                  <a:pt x="846666" y="79023"/>
                </a:cubicBezTo>
                <a:cubicBezTo>
                  <a:pt x="834767" y="67124"/>
                  <a:pt x="815205" y="66226"/>
                  <a:pt x="801511" y="56445"/>
                </a:cubicBezTo>
                <a:cubicBezTo>
                  <a:pt x="788520" y="47165"/>
                  <a:pt x="781600" y="30331"/>
                  <a:pt x="767644" y="22578"/>
                </a:cubicBezTo>
                <a:cubicBezTo>
                  <a:pt x="746840" y="11020"/>
                  <a:pt x="699911" y="0"/>
                  <a:pt x="699911" y="0"/>
                </a:cubicBezTo>
                <a:cubicBezTo>
                  <a:pt x="673570" y="3763"/>
                  <a:pt x="643336" y="-2996"/>
                  <a:pt x="620888" y="11289"/>
                </a:cubicBezTo>
                <a:cubicBezTo>
                  <a:pt x="597995" y="25857"/>
                  <a:pt x="575733" y="79023"/>
                  <a:pt x="575733" y="79023"/>
                </a:cubicBezTo>
                <a:cubicBezTo>
                  <a:pt x="579496" y="131704"/>
                  <a:pt x="578785" y="184898"/>
                  <a:pt x="587022" y="237067"/>
                </a:cubicBezTo>
                <a:cubicBezTo>
                  <a:pt x="590182" y="257083"/>
                  <a:pt x="601370" y="274993"/>
                  <a:pt x="609600" y="293511"/>
                </a:cubicBezTo>
                <a:cubicBezTo>
                  <a:pt x="628699" y="336484"/>
                  <a:pt x="630538" y="336209"/>
                  <a:pt x="654755" y="372534"/>
                </a:cubicBezTo>
                <a:cubicBezTo>
                  <a:pt x="658518" y="395112"/>
                  <a:pt x="662807" y="417608"/>
                  <a:pt x="666044" y="440267"/>
                </a:cubicBezTo>
                <a:cubicBezTo>
                  <a:pt x="670334" y="470300"/>
                  <a:pt x="672345" y="500653"/>
                  <a:pt x="677333" y="530578"/>
                </a:cubicBezTo>
                <a:cubicBezTo>
                  <a:pt x="679884" y="545882"/>
                  <a:pt x="684859" y="560682"/>
                  <a:pt x="688622" y="575734"/>
                </a:cubicBezTo>
                <a:cubicBezTo>
                  <a:pt x="692385" y="635941"/>
                  <a:pt x="693596" y="696363"/>
                  <a:pt x="699911" y="756356"/>
                </a:cubicBezTo>
                <a:cubicBezTo>
                  <a:pt x="701157" y="768190"/>
                  <a:pt x="708866" y="778554"/>
                  <a:pt x="711200" y="790223"/>
                </a:cubicBezTo>
                <a:cubicBezTo>
                  <a:pt x="716418" y="816314"/>
                  <a:pt x="718114" y="842999"/>
                  <a:pt x="722488" y="869245"/>
                </a:cubicBezTo>
                <a:cubicBezTo>
                  <a:pt x="725642" y="888171"/>
                  <a:pt x="731063" y="906695"/>
                  <a:pt x="733777" y="925689"/>
                </a:cubicBezTo>
                <a:cubicBezTo>
                  <a:pt x="757663" y="1092891"/>
                  <a:pt x="755564" y="1096032"/>
                  <a:pt x="767644" y="1253067"/>
                </a:cubicBezTo>
                <a:cubicBezTo>
                  <a:pt x="763881" y="1298223"/>
                  <a:pt x="762344" y="1343619"/>
                  <a:pt x="756355" y="1388534"/>
                </a:cubicBezTo>
                <a:cubicBezTo>
                  <a:pt x="754782" y="1400329"/>
                  <a:pt x="752499" y="1413108"/>
                  <a:pt x="745066" y="1422400"/>
                </a:cubicBezTo>
                <a:cubicBezTo>
                  <a:pt x="736591" y="1432994"/>
                  <a:pt x="721623" y="1436292"/>
                  <a:pt x="711200" y="1444978"/>
                </a:cubicBezTo>
                <a:cubicBezTo>
                  <a:pt x="698935" y="1455199"/>
                  <a:pt x="687723" y="1466723"/>
                  <a:pt x="677333" y="1478845"/>
                </a:cubicBezTo>
                <a:cubicBezTo>
                  <a:pt x="626307" y="1538374"/>
                  <a:pt x="668192" y="1517818"/>
                  <a:pt x="598311" y="1535289"/>
                </a:cubicBezTo>
                <a:cubicBezTo>
                  <a:pt x="590785" y="1546578"/>
                  <a:pt x="585944" y="1560222"/>
                  <a:pt x="575733" y="1569156"/>
                </a:cubicBezTo>
                <a:cubicBezTo>
                  <a:pt x="555312" y="1587024"/>
                  <a:pt x="530578" y="1599259"/>
                  <a:pt x="508000" y="1614311"/>
                </a:cubicBezTo>
                <a:lnTo>
                  <a:pt x="474133" y="1636889"/>
                </a:lnTo>
                <a:cubicBezTo>
                  <a:pt x="356993" y="1714982"/>
                  <a:pt x="538320" y="1596120"/>
                  <a:pt x="395111" y="1682045"/>
                </a:cubicBezTo>
                <a:cubicBezTo>
                  <a:pt x="371843" y="1696006"/>
                  <a:pt x="353120" y="1718619"/>
                  <a:pt x="327377" y="1727200"/>
                </a:cubicBezTo>
                <a:lnTo>
                  <a:pt x="259644" y="1749778"/>
                </a:lnTo>
                <a:cubicBezTo>
                  <a:pt x="230629" y="1759450"/>
                  <a:pt x="211804" y="1766686"/>
                  <a:pt x="180622" y="1772356"/>
                </a:cubicBezTo>
                <a:cubicBezTo>
                  <a:pt x="154443" y="1777116"/>
                  <a:pt x="127941" y="1779882"/>
                  <a:pt x="101600" y="1783645"/>
                </a:cubicBezTo>
                <a:cubicBezTo>
                  <a:pt x="90311" y="1787408"/>
                  <a:pt x="78376" y="1789612"/>
                  <a:pt x="67733" y="1794934"/>
                </a:cubicBezTo>
                <a:cubicBezTo>
                  <a:pt x="36296" y="1810652"/>
                  <a:pt x="24969" y="1826408"/>
                  <a:pt x="0" y="1851378"/>
                </a:cubicBezTo>
                <a:cubicBezTo>
                  <a:pt x="3763" y="1900297"/>
                  <a:pt x="5203" y="1949450"/>
                  <a:pt x="11288" y="1998134"/>
                </a:cubicBezTo>
                <a:cubicBezTo>
                  <a:pt x="12764" y="2009941"/>
                  <a:pt x="15661" y="2022317"/>
                  <a:pt x="22577" y="2032000"/>
                </a:cubicBezTo>
                <a:cubicBezTo>
                  <a:pt x="34950" y="2049322"/>
                  <a:pt x="53880" y="2060994"/>
                  <a:pt x="67733" y="2077156"/>
                </a:cubicBezTo>
                <a:cubicBezTo>
                  <a:pt x="76563" y="2087457"/>
                  <a:pt x="79888" y="2102337"/>
                  <a:pt x="90311" y="2111023"/>
                </a:cubicBezTo>
                <a:cubicBezTo>
                  <a:pt x="103239" y="2121796"/>
                  <a:pt x="121036" y="2124942"/>
                  <a:pt x="135466" y="2133600"/>
                </a:cubicBezTo>
                <a:cubicBezTo>
                  <a:pt x="158734" y="2147561"/>
                  <a:pt x="178929" y="2166620"/>
                  <a:pt x="203200" y="2178756"/>
                </a:cubicBezTo>
                <a:cubicBezTo>
                  <a:pt x="218252" y="2186282"/>
                  <a:pt x="232887" y="2194705"/>
                  <a:pt x="248355" y="2201334"/>
                </a:cubicBezTo>
                <a:cubicBezTo>
                  <a:pt x="271030" y="2211052"/>
                  <a:pt x="304460" y="2218182"/>
                  <a:pt x="327377" y="2223911"/>
                </a:cubicBezTo>
                <a:cubicBezTo>
                  <a:pt x="417339" y="2214915"/>
                  <a:pt x="419318" y="2220221"/>
                  <a:pt x="485422" y="2201334"/>
                </a:cubicBezTo>
                <a:cubicBezTo>
                  <a:pt x="580556" y="2174153"/>
                  <a:pt x="454205" y="2209874"/>
                  <a:pt x="553155" y="2167467"/>
                </a:cubicBezTo>
                <a:cubicBezTo>
                  <a:pt x="567416" y="2161355"/>
                  <a:pt x="583259" y="2159941"/>
                  <a:pt x="598311" y="2156178"/>
                </a:cubicBezTo>
                <a:cubicBezTo>
                  <a:pt x="609600" y="2144889"/>
                  <a:pt x="618893" y="2131167"/>
                  <a:pt x="632177" y="2122311"/>
                </a:cubicBezTo>
                <a:cubicBezTo>
                  <a:pt x="730206" y="2056959"/>
                  <a:pt x="591868" y="2185199"/>
                  <a:pt x="699911" y="2077156"/>
                </a:cubicBezTo>
                <a:lnTo>
                  <a:pt x="722488" y="2009423"/>
                </a:lnTo>
                <a:cubicBezTo>
                  <a:pt x="726251" y="1998134"/>
                  <a:pt x="728455" y="1986199"/>
                  <a:pt x="733777" y="1975556"/>
                </a:cubicBezTo>
                <a:lnTo>
                  <a:pt x="756355" y="1930400"/>
                </a:lnTo>
                <a:cubicBezTo>
                  <a:pt x="760118" y="1911585"/>
                  <a:pt x="762595" y="1892467"/>
                  <a:pt x="767644" y="1873956"/>
                </a:cubicBezTo>
                <a:cubicBezTo>
                  <a:pt x="773906" y="1850996"/>
                  <a:pt x="782696" y="1828801"/>
                  <a:pt x="790222" y="1806223"/>
                </a:cubicBezTo>
                <a:lnTo>
                  <a:pt x="801511" y="1772356"/>
                </a:lnTo>
                <a:lnTo>
                  <a:pt x="824088" y="1704623"/>
                </a:lnTo>
                <a:lnTo>
                  <a:pt x="835377" y="1670756"/>
                </a:lnTo>
                <a:cubicBezTo>
                  <a:pt x="823013" y="1398749"/>
                  <a:pt x="813482" y="1322529"/>
                  <a:pt x="835377" y="1016000"/>
                </a:cubicBezTo>
                <a:cubicBezTo>
                  <a:pt x="837073" y="992261"/>
                  <a:pt x="850429" y="970845"/>
                  <a:pt x="857955" y="948267"/>
                </a:cubicBezTo>
                <a:cubicBezTo>
                  <a:pt x="873535" y="901529"/>
                  <a:pt x="859343" y="921001"/>
                  <a:pt x="903111" y="891823"/>
                </a:cubicBezTo>
                <a:cubicBezTo>
                  <a:pt x="910637" y="880534"/>
                  <a:pt x="915477" y="866890"/>
                  <a:pt x="925688" y="857956"/>
                </a:cubicBezTo>
                <a:cubicBezTo>
                  <a:pt x="979556" y="810821"/>
                  <a:pt x="997207" y="811539"/>
                  <a:pt x="1061155" y="790223"/>
                </a:cubicBezTo>
                <a:cubicBezTo>
                  <a:pt x="1061156" y="790223"/>
                  <a:pt x="1128887" y="767646"/>
                  <a:pt x="1128888" y="767645"/>
                </a:cubicBezTo>
                <a:cubicBezTo>
                  <a:pt x="1172656" y="738466"/>
                  <a:pt x="1149884" y="749357"/>
                  <a:pt x="1196622" y="733778"/>
                </a:cubicBezTo>
                <a:cubicBezTo>
                  <a:pt x="1207911" y="726252"/>
                  <a:pt x="1218353" y="717268"/>
                  <a:pt x="1230488" y="711200"/>
                </a:cubicBezTo>
                <a:cubicBezTo>
                  <a:pt x="1241131" y="705878"/>
                  <a:pt x="1254454" y="706512"/>
                  <a:pt x="1264355" y="699911"/>
                </a:cubicBezTo>
                <a:cubicBezTo>
                  <a:pt x="1277639" y="691055"/>
                  <a:pt x="1284938" y="674901"/>
                  <a:pt x="1298222" y="666045"/>
                </a:cubicBezTo>
                <a:cubicBezTo>
                  <a:pt x="1308123" y="659444"/>
                  <a:pt x="1321445" y="660078"/>
                  <a:pt x="1332088" y="654756"/>
                </a:cubicBezTo>
                <a:cubicBezTo>
                  <a:pt x="1419620" y="610989"/>
                  <a:pt x="1314700" y="649263"/>
                  <a:pt x="1399822" y="620889"/>
                </a:cubicBezTo>
                <a:cubicBezTo>
                  <a:pt x="1426298" y="541464"/>
                  <a:pt x="1391838" y="639520"/>
                  <a:pt x="1433688" y="541867"/>
                </a:cubicBezTo>
                <a:cubicBezTo>
                  <a:pt x="1438375" y="530929"/>
                  <a:pt x="1441214" y="519289"/>
                  <a:pt x="1444977" y="508000"/>
                </a:cubicBezTo>
                <a:cubicBezTo>
                  <a:pt x="1440685" y="486540"/>
                  <a:pt x="1433968" y="440826"/>
                  <a:pt x="1422400" y="417689"/>
                </a:cubicBezTo>
                <a:cubicBezTo>
                  <a:pt x="1415991" y="404871"/>
                  <a:pt x="1371066" y="343778"/>
                  <a:pt x="1365955" y="338667"/>
                </a:cubicBezTo>
                <a:cubicBezTo>
                  <a:pt x="1325275" y="297986"/>
                  <a:pt x="1325401" y="314279"/>
                  <a:pt x="1286933" y="282223"/>
                </a:cubicBezTo>
                <a:cubicBezTo>
                  <a:pt x="1274668" y="272003"/>
                  <a:pt x="1266350" y="257212"/>
                  <a:pt x="1253066" y="248356"/>
                </a:cubicBezTo>
                <a:cubicBezTo>
                  <a:pt x="1243165" y="241755"/>
                  <a:pt x="1229602" y="242846"/>
                  <a:pt x="1219200" y="237067"/>
                </a:cubicBezTo>
                <a:cubicBezTo>
                  <a:pt x="1195479" y="223889"/>
                  <a:pt x="1174044" y="206963"/>
                  <a:pt x="1151466" y="191911"/>
                </a:cubicBezTo>
                <a:lnTo>
                  <a:pt x="1083733" y="146756"/>
                </a:lnTo>
                <a:cubicBezTo>
                  <a:pt x="1072444" y="139230"/>
                  <a:pt x="1062737" y="128469"/>
                  <a:pt x="1049866" y="124178"/>
                </a:cubicBezTo>
                <a:lnTo>
                  <a:pt x="982133" y="101600"/>
                </a:lnTo>
                <a:cubicBezTo>
                  <a:pt x="970844" y="97837"/>
                  <a:pt x="958167" y="96912"/>
                  <a:pt x="948266" y="90311"/>
                </a:cubicBezTo>
                <a:cubicBezTo>
                  <a:pt x="919724" y="71283"/>
                  <a:pt x="913917" y="63122"/>
                  <a:pt x="880533" y="56445"/>
                </a:cubicBezTo>
                <a:cubicBezTo>
                  <a:pt x="802802" y="40899"/>
                  <a:pt x="792942" y="45156"/>
                  <a:pt x="711200" y="451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66B572E6-2B0D-4530-BF9A-95C942070345}"/>
              </a:ext>
            </a:extLst>
          </p:cNvPr>
          <p:cNvSpPr/>
          <p:nvPr/>
        </p:nvSpPr>
        <p:spPr>
          <a:xfrm>
            <a:off x="8270331" y="3127022"/>
            <a:ext cx="681758" cy="3601156"/>
          </a:xfrm>
          <a:custGeom>
            <a:avLst/>
            <a:gdLst>
              <a:gd name="connsiteX0" fmla="*/ 467269 w 681758"/>
              <a:gd name="connsiteY0" fmla="*/ 112889 h 3601156"/>
              <a:gd name="connsiteX1" fmla="*/ 365669 w 681758"/>
              <a:gd name="connsiteY1" fmla="*/ 22578 h 3601156"/>
              <a:gd name="connsiteX2" fmla="*/ 297936 w 681758"/>
              <a:gd name="connsiteY2" fmla="*/ 0 h 3601156"/>
              <a:gd name="connsiteX3" fmla="*/ 241491 w 681758"/>
              <a:gd name="connsiteY3" fmla="*/ 101600 h 3601156"/>
              <a:gd name="connsiteX4" fmla="*/ 230202 w 681758"/>
              <a:gd name="connsiteY4" fmla="*/ 214489 h 3601156"/>
              <a:gd name="connsiteX5" fmla="*/ 252780 w 681758"/>
              <a:gd name="connsiteY5" fmla="*/ 485422 h 3601156"/>
              <a:gd name="connsiteX6" fmla="*/ 241491 w 681758"/>
              <a:gd name="connsiteY6" fmla="*/ 575734 h 3601156"/>
              <a:gd name="connsiteX7" fmla="*/ 218913 w 681758"/>
              <a:gd name="connsiteY7" fmla="*/ 711200 h 3601156"/>
              <a:gd name="connsiteX8" fmla="*/ 207625 w 681758"/>
              <a:gd name="connsiteY8" fmla="*/ 835378 h 3601156"/>
              <a:gd name="connsiteX9" fmla="*/ 196336 w 681758"/>
              <a:gd name="connsiteY9" fmla="*/ 869245 h 3601156"/>
              <a:gd name="connsiteX10" fmla="*/ 185047 w 681758"/>
              <a:gd name="connsiteY10" fmla="*/ 914400 h 3601156"/>
              <a:gd name="connsiteX11" fmla="*/ 173758 w 681758"/>
              <a:gd name="connsiteY11" fmla="*/ 948267 h 3601156"/>
              <a:gd name="connsiteX12" fmla="*/ 151180 w 681758"/>
              <a:gd name="connsiteY12" fmla="*/ 1072445 h 3601156"/>
              <a:gd name="connsiteX13" fmla="*/ 139891 w 681758"/>
              <a:gd name="connsiteY13" fmla="*/ 1117600 h 3601156"/>
              <a:gd name="connsiteX14" fmla="*/ 151180 w 681758"/>
              <a:gd name="connsiteY14" fmla="*/ 1444978 h 3601156"/>
              <a:gd name="connsiteX15" fmla="*/ 162469 w 681758"/>
              <a:gd name="connsiteY15" fmla="*/ 1478845 h 3601156"/>
              <a:gd name="connsiteX16" fmla="*/ 173758 w 681758"/>
              <a:gd name="connsiteY16" fmla="*/ 1535289 h 3601156"/>
              <a:gd name="connsiteX17" fmla="*/ 185047 w 681758"/>
              <a:gd name="connsiteY17" fmla="*/ 1569156 h 3601156"/>
              <a:gd name="connsiteX18" fmla="*/ 196336 w 681758"/>
              <a:gd name="connsiteY18" fmla="*/ 1614311 h 3601156"/>
              <a:gd name="connsiteX19" fmla="*/ 218913 w 681758"/>
              <a:gd name="connsiteY19" fmla="*/ 1682045 h 3601156"/>
              <a:gd name="connsiteX20" fmla="*/ 252780 w 681758"/>
              <a:gd name="connsiteY20" fmla="*/ 1806222 h 3601156"/>
              <a:gd name="connsiteX21" fmla="*/ 275358 w 681758"/>
              <a:gd name="connsiteY21" fmla="*/ 1851378 h 3601156"/>
              <a:gd name="connsiteX22" fmla="*/ 309225 w 681758"/>
              <a:gd name="connsiteY22" fmla="*/ 1919111 h 3601156"/>
              <a:gd name="connsiteX23" fmla="*/ 320513 w 681758"/>
              <a:gd name="connsiteY23" fmla="*/ 1975556 h 3601156"/>
              <a:gd name="connsiteX24" fmla="*/ 297936 w 681758"/>
              <a:gd name="connsiteY24" fmla="*/ 2122311 h 3601156"/>
              <a:gd name="connsiteX25" fmla="*/ 275358 w 681758"/>
              <a:gd name="connsiteY25" fmla="*/ 2156178 h 3601156"/>
              <a:gd name="connsiteX26" fmla="*/ 264069 w 681758"/>
              <a:gd name="connsiteY26" fmla="*/ 2190045 h 3601156"/>
              <a:gd name="connsiteX27" fmla="*/ 241491 w 681758"/>
              <a:gd name="connsiteY27" fmla="*/ 2235200 h 3601156"/>
              <a:gd name="connsiteX28" fmla="*/ 218913 w 681758"/>
              <a:gd name="connsiteY28" fmla="*/ 2302934 h 3601156"/>
              <a:gd name="connsiteX29" fmla="*/ 196336 w 681758"/>
              <a:gd name="connsiteY29" fmla="*/ 2393245 h 3601156"/>
              <a:gd name="connsiteX30" fmla="*/ 185047 w 681758"/>
              <a:gd name="connsiteY30" fmla="*/ 2731911 h 3601156"/>
              <a:gd name="connsiteX31" fmla="*/ 162469 w 681758"/>
              <a:gd name="connsiteY31" fmla="*/ 2844800 h 3601156"/>
              <a:gd name="connsiteX32" fmla="*/ 139891 w 681758"/>
              <a:gd name="connsiteY32" fmla="*/ 2935111 h 3601156"/>
              <a:gd name="connsiteX33" fmla="*/ 128602 w 681758"/>
              <a:gd name="connsiteY33" fmla="*/ 2980267 h 3601156"/>
              <a:gd name="connsiteX34" fmla="*/ 106025 w 681758"/>
              <a:gd name="connsiteY34" fmla="*/ 3048000 h 3601156"/>
              <a:gd name="connsiteX35" fmla="*/ 38291 w 681758"/>
              <a:gd name="connsiteY35" fmla="*/ 3081867 h 3601156"/>
              <a:gd name="connsiteX36" fmla="*/ 15713 w 681758"/>
              <a:gd name="connsiteY36" fmla="*/ 3115734 h 3601156"/>
              <a:gd name="connsiteX37" fmla="*/ 15713 w 681758"/>
              <a:gd name="connsiteY37" fmla="*/ 3341511 h 3601156"/>
              <a:gd name="connsiteX38" fmla="*/ 38291 w 681758"/>
              <a:gd name="connsiteY38" fmla="*/ 3420534 h 3601156"/>
              <a:gd name="connsiteX39" fmla="*/ 83447 w 681758"/>
              <a:gd name="connsiteY39" fmla="*/ 3488267 h 3601156"/>
              <a:gd name="connsiteX40" fmla="*/ 94736 w 681758"/>
              <a:gd name="connsiteY40" fmla="*/ 3522134 h 3601156"/>
              <a:gd name="connsiteX41" fmla="*/ 230202 w 681758"/>
              <a:gd name="connsiteY41" fmla="*/ 3589867 h 3601156"/>
              <a:gd name="connsiteX42" fmla="*/ 264069 w 681758"/>
              <a:gd name="connsiteY42" fmla="*/ 3601156 h 3601156"/>
              <a:gd name="connsiteX43" fmla="*/ 365669 w 681758"/>
              <a:gd name="connsiteY43" fmla="*/ 3578578 h 3601156"/>
              <a:gd name="connsiteX44" fmla="*/ 399536 w 681758"/>
              <a:gd name="connsiteY44" fmla="*/ 3544711 h 3601156"/>
              <a:gd name="connsiteX45" fmla="*/ 433402 w 681758"/>
              <a:gd name="connsiteY45" fmla="*/ 3522134 h 3601156"/>
              <a:gd name="connsiteX46" fmla="*/ 444691 w 681758"/>
              <a:gd name="connsiteY46" fmla="*/ 3476978 h 3601156"/>
              <a:gd name="connsiteX47" fmla="*/ 467269 w 681758"/>
              <a:gd name="connsiteY47" fmla="*/ 3443111 h 3601156"/>
              <a:gd name="connsiteX48" fmla="*/ 512425 w 681758"/>
              <a:gd name="connsiteY48" fmla="*/ 3352800 h 3601156"/>
              <a:gd name="connsiteX49" fmla="*/ 535002 w 681758"/>
              <a:gd name="connsiteY49" fmla="*/ 3273778 h 3601156"/>
              <a:gd name="connsiteX50" fmla="*/ 546291 w 681758"/>
              <a:gd name="connsiteY50" fmla="*/ 2370667 h 3601156"/>
              <a:gd name="connsiteX51" fmla="*/ 557580 w 681758"/>
              <a:gd name="connsiteY51" fmla="*/ 2325511 h 3601156"/>
              <a:gd name="connsiteX52" fmla="*/ 568869 w 681758"/>
              <a:gd name="connsiteY52" fmla="*/ 2246489 h 3601156"/>
              <a:gd name="connsiteX53" fmla="*/ 580158 w 681758"/>
              <a:gd name="connsiteY53" fmla="*/ 2178756 h 3601156"/>
              <a:gd name="connsiteX54" fmla="*/ 591447 w 681758"/>
              <a:gd name="connsiteY54" fmla="*/ 1648178 h 3601156"/>
              <a:gd name="connsiteX55" fmla="*/ 614025 w 681758"/>
              <a:gd name="connsiteY55" fmla="*/ 1557867 h 3601156"/>
              <a:gd name="connsiteX56" fmla="*/ 636602 w 681758"/>
              <a:gd name="connsiteY56" fmla="*/ 1467556 h 3601156"/>
              <a:gd name="connsiteX57" fmla="*/ 659180 w 681758"/>
              <a:gd name="connsiteY57" fmla="*/ 1388534 h 3601156"/>
              <a:gd name="connsiteX58" fmla="*/ 670469 w 681758"/>
              <a:gd name="connsiteY58" fmla="*/ 1320800 h 3601156"/>
              <a:gd name="connsiteX59" fmla="*/ 681758 w 681758"/>
              <a:gd name="connsiteY59" fmla="*/ 1275645 h 3601156"/>
              <a:gd name="connsiteX60" fmla="*/ 670469 w 681758"/>
              <a:gd name="connsiteY60" fmla="*/ 1140178 h 3601156"/>
              <a:gd name="connsiteX61" fmla="*/ 636602 w 681758"/>
              <a:gd name="connsiteY61" fmla="*/ 1016000 h 3601156"/>
              <a:gd name="connsiteX62" fmla="*/ 625313 w 681758"/>
              <a:gd name="connsiteY62" fmla="*/ 970845 h 3601156"/>
              <a:gd name="connsiteX63" fmla="*/ 591447 w 681758"/>
              <a:gd name="connsiteY63" fmla="*/ 925689 h 3601156"/>
              <a:gd name="connsiteX64" fmla="*/ 580158 w 681758"/>
              <a:gd name="connsiteY64" fmla="*/ 880534 h 3601156"/>
              <a:gd name="connsiteX65" fmla="*/ 568869 w 681758"/>
              <a:gd name="connsiteY65" fmla="*/ 824089 h 3601156"/>
              <a:gd name="connsiteX66" fmla="*/ 512425 w 681758"/>
              <a:gd name="connsiteY66" fmla="*/ 733778 h 3601156"/>
              <a:gd name="connsiteX67" fmla="*/ 489847 w 681758"/>
              <a:gd name="connsiteY67" fmla="*/ 666045 h 3601156"/>
              <a:gd name="connsiteX68" fmla="*/ 467269 w 681758"/>
              <a:gd name="connsiteY68" fmla="*/ 541867 h 3601156"/>
              <a:gd name="connsiteX69" fmla="*/ 489847 w 681758"/>
              <a:gd name="connsiteY69" fmla="*/ 338667 h 3601156"/>
              <a:gd name="connsiteX70" fmla="*/ 512425 w 681758"/>
              <a:gd name="connsiteY70" fmla="*/ 270934 h 3601156"/>
              <a:gd name="connsiteX71" fmla="*/ 523713 w 681758"/>
              <a:gd name="connsiteY71" fmla="*/ 237067 h 3601156"/>
              <a:gd name="connsiteX72" fmla="*/ 535002 w 681758"/>
              <a:gd name="connsiteY72" fmla="*/ 203200 h 3601156"/>
              <a:gd name="connsiteX73" fmla="*/ 523713 w 681758"/>
              <a:gd name="connsiteY73" fmla="*/ 146756 h 3601156"/>
              <a:gd name="connsiteX74" fmla="*/ 399536 w 681758"/>
              <a:gd name="connsiteY74" fmla="*/ 112889 h 3601156"/>
              <a:gd name="connsiteX75" fmla="*/ 388247 w 681758"/>
              <a:gd name="connsiteY75" fmla="*/ 101600 h 360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81758" h="3601156">
                <a:moveTo>
                  <a:pt x="467269" y="112889"/>
                </a:moveTo>
                <a:cubicBezTo>
                  <a:pt x="415647" y="50942"/>
                  <a:pt x="428182" y="47583"/>
                  <a:pt x="365669" y="22578"/>
                </a:cubicBezTo>
                <a:cubicBezTo>
                  <a:pt x="343572" y="13739"/>
                  <a:pt x="297936" y="0"/>
                  <a:pt x="297936" y="0"/>
                </a:cubicBezTo>
                <a:cubicBezTo>
                  <a:pt x="246179" y="77635"/>
                  <a:pt x="261361" y="41991"/>
                  <a:pt x="241491" y="101600"/>
                </a:cubicBezTo>
                <a:cubicBezTo>
                  <a:pt x="237728" y="139230"/>
                  <a:pt x="230202" y="176672"/>
                  <a:pt x="230202" y="214489"/>
                </a:cubicBezTo>
                <a:cubicBezTo>
                  <a:pt x="230202" y="386652"/>
                  <a:pt x="230745" y="375251"/>
                  <a:pt x="252780" y="485422"/>
                </a:cubicBezTo>
                <a:cubicBezTo>
                  <a:pt x="249017" y="515526"/>
                  <a:pt x="245036" y="545604"/>
                  <a:pt x="241491" y="575734"/>
                </a:cubicBezTo>
                <a:cubicBezTo>
                  <a:pt x="227742" y="692597"/>
                  <a:pt x="241378" y="643807"/>
                  <a:pt x="218913" y="711200"/>
                </a:cubicBezTo>
                <a:cubicBezTo>
                  <a:pt x="215150" y="752593"/>
                  <a:pt x="213503" y="794232"/>
                  <a:pt x="207625" y="835378"/>
                </a:cubicBezTo>
                <a:cubicBezTo>
                  <a:pt x="205942" y="847158"/>
                  <a:pt x="199605" y="857803"/>
                  <a:pt x="196336" y="869245"/>
                </a:cubicBezTo>
                <a:cubicBezTo>
                  <a:pt x="192074" y="884163"/>
                  <a:pt x="189309" y="899482"/>
                  <a:pt x="185047" y="914400"/>
                </a:cubicBezTo>
                <a:cubicBezTo>
                  <a:pt x="181778" y="925842"/>
                  <a:pt x="176644" y="936723"/>
                  <a:pt x="173758" y="948267"/>
                </a:cubicBezTo>
                <a:cubicBezTo>
                  <a:pt x="161649" y="996701"/>
                  <a:pt x="161246" y="1022116"/>
                  <a:pt x="151180" y="1072445"/>
                </a:cubicBezTo>
                <a:cubicBezTo>
                  <a:pt x="148137" y="1087659"/>
                  <a:pt x="143654" y="1102548"/>
                  <a:pt x="139891" y="1117600"/>
                </a:cubicBezTo>
                <a:cubicBezTo>
                  <a:pt x="143654" y="1226726"/>
                  <a:pt x="144369" y="1336000"/>
                  <a:pt x="151180" y="1444978"/>
                </a:cubicBezTo>
                <a:cubicBezTo>
                  <a:pt x="151922" y="1456854"/>
                  <a:pt x="159583" y="1467301"/>
                  <a:pt x="162469" y="1478845"/>
                </a:cubicBezTo>
                <a:cubicBezTo>
                  <a:pt x="167123" y="1497459"/>
                  <a:pt x="169104" y="1516675"/>
                  <a:pt x="173758" y="1535289"/>
                </a:cubicBezTo>
                <a:cubicBezTo>
                  <a:pt x="176644" y="1546833"/>
                  <a:pt x="181778" y="1557714"/>
                  <a:pt x="185047" y="1569156"/>
                </a:cubicBezTo>
                <a:cubicBezTo>
                  <a:pt x="189309" y="1584074"/>
                  <a:pt x="191878" y="1599450"/>
                  <a:pt x="196336" y="1614311"/>
                </a:cubicBezTo>
                <a:cubicBezTo>
                  <a:pt x="203175" y="1637107"/>
                  <a:pt x="214246" y="1658708"/>
                  <a:pt x="218913" y="1682045"/>
                </a:cubicBezTo>
                <a:cubicBezTo>
                  <a:pt x="227171" y="1723336"/>
                  <a:pt x="233683" y="1768028"/>
                  <a:pt x="252780" y="1806222"/>
                </a:cubicBezTo>
                <a:cubicBezTo>
                  <a:pt x="260306" y="1821274"/>
                  <a:pt x="268729" y="1835910"/>
                  <a:pt x="275358" y="1851378"/>
                </a:cubicBezTo>
                <a:cubicBezTo>
                  <a:pt x="303400" y="1916810"/>
                  <a:pt x="265837" y="1854030"/>
                  <a:pt x="309225" y="1919111"/>
                </a:cubicBezTo>
                <a:cubicBezTo>
                  <a:pt x="312988" y="1937926"/>
                  <a:pt x="320513" y="1956368"/>
                  <a:pt x="320513" y="1975556"/>
                </a:cubicBezTo>
                <a:cubicBezTo>
                  <a:pt x="320513" y="1990668"/>
                  <a:pt x="311570" y="2090499"/>
                  <a:pt x="297936" y="2122311"/>
                </a:cubicBezTo>
                <a:cubicBezTo>
                  <a:pt x="292591" y="2134782"/>
                  <a:pt x="281426" y="2144043"/>
                  <a:pt x="275358" y="2156178"/>
                </a:cubicBezTo>
                <a:cubicBezTo>
                  <a:pt x="270036" y="2166821"/>
                  <a:pt x="268757" y="2179108"/>
                  <a:pt x="264069" y="2190045"/>
                </a:cubicBezTo>
                <a:cubicBezTo>
                  <a:pt x="257440" y="2205513"/>
                  <a:pt x="247741" y="2219575"/>
                  <a:pt x="241491" y="2235200"/>
                </a:cubicBezTo>
                <a:cubicBezTo>
                  <a:pt x="232652" y="2257297"/>
                  <a:pt x="224685" y="2279845"/>
                  <a:pt x="218913" y="2302934"/>
                </a:cubicBezTo>
                <a:lnTo>
                  <a:pt x="196336" y="2393245"/>
                </a:lnTo>
                <a:cubicBezTo>
                  <a:pt x="192573" y="2506134"/>
                  <a:pt x="193495" y="2619276"/>
                  <a:pt x="185047" y="2731911"/>
                </a:cubicBezTo>
                <a:cubicBezTo>
                  <a:pt x="182177" y="2770178"/>
                  <a:pt x="169995" y="2807170"/>
                  <a:pt x="162469" y="2844800"/>
                </a:cubicBezTo>
                <a:cubicBezTo>
                  <a:pt x="139516" y="2959564"/>
                  <a:pt x="163034" y="2854111"/>
                  <a:pt x="139891" y="2935111"/>
                </a:cubicBezTo>
                <a:cubicBezTo>
                  <a:pt x="135629" y="2950029"/>
                  <a:pt x="133060" y="2965406"/>
                  <a:pt x="128602" y="2980267"/>
                </a:cubicBezTo>
                <a:cubicBezTo>
                  <a:pt x="121764" y="3003062"/>
                  <a:pt x="125827" y="3034799"/>
                  <a:pt x="106025" y="3048000"/>
                </a:cubicBezTo>
                <a:cubicBezTo>
                  <a:pt x="62257" y="3077179"/>
                  <a:pt x="85029" y="3066288"/>
                  <a:pt x="38291" y="3081867"/>
                </a:cubicBezTo>
                <a:cubicBezTo>
                  <a:pt x="30765" y="3093156"/>
                  <a:pt x="21781" y="3103599"/>
                  <a:pt x="15713" y="3115734"/>
                </a:cubicBezTo>
                <a:cubicBezTo>
                  <a:pt x="-17205" y="3181571"/>
                  <a:pt x="11087" y="3292937"/>
                  <a:pt x="15713" y="3341511"/>
                </a:cubicBezTo>
                <a:cubicBezTo>
                  <a:pt x="16385" y="3348566"/>
                  <a:pt x="32452" y="3410024"/>
                  <a:pt x="38291" y="3420534"/>
                </a:cubicBezTo>
                <a:cubicBezTo>
                  <a:pt x="51469" y="3444254"/>
                  <a:pt x="74866" y="3462524"/>
                  <a:pt x="83447" y="3488267"/>
                </a:cubicBezTo>
                <a:cubicBezTo>
                  <a:pt x="87210" y="3499556"/>
                  <a:pt x="86322" y="3513720"/>
                  <a:pt x="94736" y="3522134"/>
                </a:cubicBezTo>
                <a:cubicBezTo>
                  <a:pt x="138502" y="3565900"/>
                  <a:pt x="175114" y="3571504"/>
                  <a:pt x="230202" y="3589867"/>
                </a:cubicBezTo>
                <a:lnTo>
                  <a:pt x="264069" y="3601156"/>
                </a:lnTo>
                <a:cubicBezTo>
                  <a:pt x="272265" y="3599790"/>
                  <a:pt x="347142" y="3590929"/>
                  <a:pt x="365669" y="3578578"/>
                </a:cubicBezTo>
                <a:cubicBezTo>
                  <a:pt x="378953" y="3569722"/>
                  <a:pt x="387271" y="3554932"/>
                  <a:pt x="399536" y="3544711"/>
                </a:cubicBezTo>
                <a:cubicBezTo>
                  <a:pt x="409959" y="3536025"/>
                  <a:pt x="422113" y="3529660"/>
                  <a:pt x="433402" y="3522134"/>
                </a:cubicBezTo>
                <a:cubicBezTo>
                  <a:pt x="437165" y="3507082"/>
                  <a:pt x="438579" y="3491239"/>
                  <a:pt x="444691" y="3476978"/>
                </a:cubicBezTo>
                <a:cubicBezTo>
                  <a:pt x="450036" y="3464507"/>
                  <a:pt x="460772" y="3455022"/>
                  <a:pt x="467269" y="3443111"/>
                </a:cubicBezTo>
                <a:cubicBezTo>
                  <a:pt x="483386" y="3413564"/>
                  <a:pt x="501782" y="3384730"/>
                  <a:pt x="512425" y="3352800"/>
                </a:cubicBezTo>
                <a:cubicBezTo>
                  <a:pt x="528619" y="3304215"/>
                  <a:pt x="520827" y="3330478"/>
                  <a:pt x="535002" y="3273778"/>
                </a:cubicBezTo>
                <a:cubicBezTo>
                  <a:pt x="538765" y="2972741"/>
                  <a:pt x="539125" y="2671642"/>
                  <a:pt x="546291" y="2370667"/>
                </a:cubicBezTo>
                <a:cubicBezTo>
                  <a:pt x="546660" y="2355156"/>
                  <a:pt x="554805" y="2340776"/>
                  <a:pt x="557580" y="2325511"/>
                </a:cubicBezTo>
                <a:cubicBezTo>
                  <a:pt x="562340" y="2299332"/>
                  <a:pt x="564823" y="2272788"/>
                  <a:pt x="568869" y="2246489"/>
                </a:cubicBezTo>
                <a:cubicBezTo>
                  <a:pt x="572349" y="2223866"/>
                  <a:pt x="576395" y="2201334"/>
                  <a:pt x="580158" y="2178756"/>
                </a:cubicBezTo>
                <a:cubicBezTo>
                  <a:pt x="583921" y="2001897"/>
                  <a:pt x="581812" y="1824815"/>
                  <a:pt x="591447" y="1648178"/>
                </a:cubicBezTo>
                <a:cubicBezTo>
                  <a:pt x="593137" y="1617194"/>
                  <a:pt x="607940" y="1588295"/>
                  <a:pt x="614025" y="1557867"/>
                </a:cubicBezTo>
                <a:cubicBezTo>
                  <a:pt x="636973" y="1443115"/>
                  <a:pt x="613461" y="1548549"/>
                  <a:pt x="636602" y="1467556"/>
                </a:cubicBezTo>
                <a:cubicBezTo>
                  <a:pt x="664952" y="1368332"/>
                  <a:pt x="632113" y="1469732"/>
                  <a:pt x="659180" y="1388534"/>
                </a:cubicBezTo>
                <a:cubicBezTo>
                  <a:pt x="662943" y="1365956"/>
                  <a:pt x="665980" y="1343245"/>
                  <a:pt x="670469" y="1320800"/>
                </a:cubicBezTo>
                <a:cubicBezTo>
                  <a:pt x="673512" y="1305586"/>
                  <a:pt x="681758" y="1291160"/>
                  <a:pt x="681758" y="1275645"/>
                </a:cubicBezTo>
                <a:cubicBezTo>
                  <a:pt x="681758" y="1230333"/>
                  <a:pt x="677191" y="1184989"/>
                  <a:pt x="670469" y="1140178"/>
                </a:cubicBezTo>
                <a:cubicBezTo>
                  <a:pt x="657761" y="1055457"/>
                  <a:pt x="652812" y="1072734"/>
                  <a:pt x="636602" y="1016000"/>
                </a:cubicBezTo>
                <a:cubicBezTo>
                  <a:pt x="632340" y="1001082"/>
                  <a:pt x="632251" y="984722"/>
                  <a:pt x="625313" y="970845"/>
                </a:cubicBezTo>
                <a:cubicBezTo>
                  <a:pt x="616899" y="954016"/>
                  <a:pt x="602736" y="940741"/>
                  <a:pt x="591447" y="925689"/>
                </a:cubicBezTo>
                <a:cubicBezTo>
                  <a:pt x="587684" y="910637"/>
                  <a:pt x="583524" y="895679"/>
                  <a:pt x="580158" y="880534"/>
                </a:cubicBezTo>
                <a:cubicBezTo>
                  <a:pt x="575996" y="861803"/>
                  <a:pt x="576910" y="841511"/>
                  <a:pt x="568869" y="824089"/>
                </a:cubicBezTo>
                <a:cubicBezTo>
                  <a:pt x="553993" y="791857"/>
                  <a:pt x="523651" y="767456"/>
                  <a:pt x="512425" y="733778"/>
                </a:cubicBezTo>
                <a:cubicBezTo>
                  <a:pt x="504899" y="711200"/>
                  <a:pt x="494514" y="689382"/>
                  <a:pt x="489847" y="666045"/>
                </a:cubicBezTo>
                <a:cubicBezTo>
                  <a:pt x="474069" y="587155"/>
                  <a:pt x="481712" y="628527"/>
                  <a:pt x="467269" y="541867"/>
                </a:cubicBezTo>
                <a:cubicBezTo>
                  <a:pt x="472391" y="475282"/>
                  <a:pt x="471923" y="404387"/>
                  <a:pt x="489847" y="338667"/>
                </a:cubicBezTo>
                <a:cubicBezTo>
                  <a:pt x="496109" y="315707"/>
                  <a:pt x="504899" y="293512"/>
                  <a:pt x="512425" y="270934"/>
                </a:cubicBezTo>
                <a:lnTo>
                  <a:pt x="523713" y="237067"/>
                </a:lnTo>
                <a:lnTo>
                  <a:pt x="535002" y="203200"/>
                </a:lnTo>
                <a:cubicBezTo>
                  <a:pt x="531239" y="184385"/>
                  <a:pt x="538859" y="158536"/>
                  <a:pt x="523713" y="146756"/>
                </a:cubicBezTo>
                <a:cubicBezTo>
                  <a:pt x="516337" y="141019"/>
                  <a:pt x="426609" y="126426"/>
                  <a:pt x="399536" y="112889"/>
                </a:cubicBezTo>
                <a:cubicBezTo>
                  <a:pt x="394776" y="110509"/>
                  <a:pt x="392010" y="105363"/>
                  <a:pt x="388247" y="1016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364E026A-636C-4A4E-A925-6E3A4415B937}"/>
              </a:ext>
            </a:extLst>
          </p:cNvPr>
          <p:cNvSpPr/>
          <p:nvPr/>
        </p:nvSpPr>
        <p:spPr>
          <a:xfrm>
            <a:off x="6333067" y="4944533"/>
            <a:ext cx="2178755" cy="1343378"/>
          </a:xfrm>
          <a:custGeom>
            <a:avLst/>
            <a:gdLst>
              <a:gd name="connsiteX0" fmla="*/ 2178755 w 2178755"/>
              <a:gd name="connsiteY0" fmla="*/ 180623 h 1343378"/>
              <a:gd name="connsiteX1" fmla="*/ 2043289 w 2178755"/>
              <a:gd name="connsiteY1" fmla="*/ 56445 h 1343378"/>
              <a:gd name="connsiteX2" fmla="*/ 2009422 w 2178755"/>
              <a:gd name="connsiteY2" fmla="*/ 45156 h 1343378"/>
              <a:gd name="connsiteX3" fmla="*/ 1941689 w 2178755"/>
              <a:gd name="connsiteY3" fmla="*/ 0 h 1343378"/>
              <a:gd name="connsiteX4" fmla="*/ 1885244 w 2178755"/>
              <a:gd name="connsiteY4" fmla="*/ 11289 h 1343378"/>
              <a:gd name="connsiteX5" fmla="*/ 1851377 w 2178755"/>
              <a:gd name="connsiteY5" fmla="*/ 45156 h 1343378"/>
              <a:gd name="connsiteX6" fmla="*/ 1806222 w 2178755"/>
              <a:gd name="connsiteY6" fmla="*/ 79023 h 1343378"/>
              <a:gd name="connsiteX7" fmla="*/ 1783644 w 2178755"/>
              <a:gd name="connsiteY7" fmla="*/ 112889 h 1343378"/>
              <a:gd name="connsiteX8" fmla="*/ 1727200 w 2178755"/>
              <a:gd name="connsiteY8" fmla="*/ 180623 h 1343378"/>
              <a:gd name="connsiteX9" fmla="*/ 1715911 w 2178755"/>
              <a:gd name="connsiteY9" fmla="*/ 225778 h 1343378"/>
              <a:gd name="connsiteX10" fmla="*/ 1704622 w 2178755"/>
              <a:gd name="connsiteY10" fmla="*/ 259645 h 1343378"/>
              <a:gd name="connsiteX11" fmla="*/ 1693333 w 2178755"/>
              <a:gd name="connsiteY11" fmla="*/ 609600 h 1343378"/>
              <a:gd name="connsiteX12" fmla="*/ 1625600 w 2178755"/>
              <a:gd name="connsiteY12" fmla="*/ 745067 h 1343378"/>
              <a:gd name="connsiteX13" fmla="*/ 1546577 w 2178755"/>
              <a:gd name="connsiteY13" fmla="*/ 812800 h 1343378"/>
              <a:gd name="connsiteX14" fmla="*/ 1501422 w 2178755"/>
              <a:gd name="connsiteY14" fmla="*/ 835378 h 1343378"/>
              <a:gd name="connsiteX15" fmla="*/ 1456266 w 2178755"/>
              <a:gd name="connsiteY15" fmla="*/ 869245 h 1343378"/>
              <a:gd name="connsiteX16" fmla="*/ 1377244 w 2178755"/>
              <a:gd name="connsiteY16" fmla="*/ 891823 h 1343378"/>
              <a:gd name="connsiteX17" fmla="*/ 1332089 w 2178755"/>
              <a:gd name="connsiteY17" fmla="*/ 914400 h 1343378"/>
              <a:gd name="connsiteX18" fmla="*/ 1286933 w 2178755"/>
              <a:gd name="connsiteY18" fmla="*/ 925689 h 1343378"/>
              <a:gd name="connsiteX19" fmla="*/ 1230489 w 2178755"/>
              <a:gd name="connsiteY19" fmla="*/ 948267 h 1343378"/>
              <a:gd name="connsiteX20" fmla="*/ 1185333 w 2178755"/>
              <a:gd name="connsiteY20" fmla="*/ 982134 h 1343378"/>
              <a:gd name="connsiteX21" fmla="*/ 1117600 w 2178755"/>
              <a:gd name="connsiteY21" fmla="*/ 993423 h 1343378"/>
              <a:gd name="connsiteX22" fmla="*/ 1083733 w 2178755"/>
              <a:gd name="connsiteY22" fmla="*/ 1004711 h 1343378"/>
              <a:gd name="connsiteX23" fmla="*/ 778933 w 2178755"/>
              <a:gd name="connsiteY23" fmla="*/ 993423 h 1343378"/>
              <a:gd name="connsiteX24" fmla="*/ 428977 w 2178755"/>
              <a:gd name="connsiteY24" fmla="*/ 959556 h 1343378"/>
              <a:gd name="connsiteX25" fmla="*/ 248355 w 2178755"/>
              <a:gd name="connsiteY25" fmla="*/ 948267 h 1343378"/>
              <a:gd name="connsiteX26" fmla="*/ 112889 w 2178755"/>
              <a:gd name="connsiteY26" fmla="*/ 959556 h 1343378"/>
              <a:gd name="connsiteX27" fmla="*/ 45155 w 2178755"/>
              <a:gd name="connsiteY27" fmla="*/ 1004711 h 1343378"/>
              <a:gd name="connsiteX28" fmla="*/ 22577 w 2178755"/>
              <a:gd name="connsiteY28" fmla="*/ 1038578 h 1343378"/>
              <a:gd name="connsiteX29" fmla="*/ 0 w 2178755"/>
              <a:gd name="connsiteY29" fmla="*/ 1106311 h 1343378"/>
              <a:gd name="connsiteX30" fmla="*/ 11289 w 2178755"/>
              <a:gd name="connsiteY30" fmla="*/ 1162756 h 1343378"/>
              <a:gd name="connsiteX31" fmla="*/ 169333 w 2178755"/>
              <a:gd name="connsiteY31" fmla="*/ 1253067 h 1343378"/>
              <a:gd name="connsiteX32" fmla="*/ 259644 w 2178755"/>
              <a:gd name="connsiteY32" fmla="*/ 1286934 h 1343378"/>
              <a:gd name="connsiteX33" fmla="*/ 293511 w 2178755"/>
              <a:gd name="connsiteY33" fmla="*/ 1309511 h 1343378"/>
              <a:gd name="connsiteX34" fmla="*/ 327377 w 2178755"/>
              <a:gd name="connsiteY34" fmla="*/ 1320800 h 1343378"/>
              <a:gd name="connsiteX35" fmla="*/ 654755 w 2178755"/>
              <a:gd name="connsiteY35" fmla="*/ 1343378 h 1343378"/>
              <a:gd name="connsiteX36" fmla="*/ 1004711 w 2178755"/>
              <a:gd name="connsiteY36" fmla="*/ 1332089 h 1343378"/>
              <a:gd name="connsiteX37" fmla="*/ 1049866 w 2178755"/>
              <a:gd name="connsiteY37" fmla="*/ 1320800 h 1343378"/>
              <a:gd name="connsiteX38" fmla="*/ 1140177 w 2178755"/>
              <a:gd name="connsiteY38" fmla="*/ 1309511 h 1343378"/>
              <a:gd name="connsiteX39" fmla="*/ 1174044 w 2178755"/>
              <a:gd name="connsiteY39" fmla="*/ 1298223 h 1343378"/>
              <a:gd name="connsiteX40" fmla="*/ 1219200 w 2178755"/>
              <a:gd name="connsiteY40" fmla="*/ 1275645 h 1343378"/>
              <a:gd name="connsiteX41" fmla="*/ 1309511 w 2178755"/>
              <a:gd name="connsiteY41" fmla="*/ 1253067 h 1343378"/>
              <a:gd name="connsiteX42" fmla="*/ 1354666 w 2178755"/>
              <a:gd name="connsiteY42" fmla="*/ 1230489 h 1343378"/>
              <a:gd name="connsiteX43" fmla="*/ 1388533 w 2178755"/>
              <a:gd name="connsiteY43" fmla="*/ 1207911 h 1343378"/>
              <a:gd name="connsiteX44" fmla="*/ 1478844 w 2178755"/>
              <a:gd name="connsiteY44" fmla="*/ 1185334 h 1343378"/>
              <a:gd name="connsiteX45" fmla="*/ 1524000 w 2178755"/>
              <a:gd name="connsiteY45" fmla="*/ 1174045 h 1343378"/>
              <a:gd name="connsiteX46" fmla="*/ 1783644 w 2178755"/>
              <a:gd name="connsiteY46" fmla="*/ 1151467 h 1343378"/>
              <a:gd name="connsiteX47" fmla="*/ 1840089 w 2178755"/>
              <a:gd name="connsiteY47" fmla="*/ 1140178 h 1343378"/>
              <a:gd name="connsiteX48" fmla="*/ 1907822 w 2178755"/>
              <a:gd name="connsiteY48" fmla="*/ 1128889 h 1343378"/>
              <a:gd name="connsiteX49" fmla="*/ 1975555 w 2178755"/>
              <a:gd name="connsiteY49" fmla="*/ 1106311 h 1343378"/>
              <a:gd name="connsiteX50" fmla="*/ 2009422 w 2178755"/>
              <a:gd name="connsiteY50" fmla="*/ 1083734 h 1343378"/>
              <a:gd name="connsiteX51" fmla="*/ 2077155 w 2178755"/>
              <a:gd name="connsiteY51" fmla="*/ 982134 h 1343378"/>
              <a:gd name="connsiteX52" fmla="*/ 2099733 w 2178755"/>
              <a:gd name="connsiteY52" fmla="*/ 948267 h 1343378"/>
              <a:gd name="connsiteX53" fmla="*/ 2111022 w 2178755"/>
              <a:gd name="connsiteY53" fmla="*/ 869245 h 1343378"/>
              <a:gd name="connsiteX54" fmla="*/ 2077155 w 2178755"/>
              <a:gd name="connsiteY54" fmla="*/ 564445 h 1343378"/>
              <a:gd name="connsiteX55" fmla="*/ 2065866 w 2178755"/>
              <a:gd name="connsiteY55" fmla="*/ 530578 h 1343378"/>
              <a:gd name="connsiteX56" fmla="*/ 2054577 w 2178755"/>
              <a:gd name="connsiteY56" fmla="*/ 203200 h 1343378"/>
              <a:gd name="connsiteX57" fmla="*/ 2032000 w 2178755"/>
              <a:gd name="connsiteY57" fmla="*/ 135467 h 1343378"/>
              <a:gd name="connsiteX58" fmla="*/ 2009422 w 2178755"/>
              <a:gd name="connsiteY58" fmla="*/ 101600 h 1343378"/>
              <a:gd name="connsiteX59" fmla="*/ 1975555 w 2178755"/>
              <a:gd name="connsiteY59" fmla="*/ 79023 h 1343378"/>
              <a:gd name="connsiteX60" fmla="*/ 1964266 w 2178755"/>
              <a:gd name="connsiteY60" fmla="*/ 67734 h 134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178755" h="1343378">
                <a:moveTo>
                  <a:pt x="2178755" y="180623"/>
                </a:moveTo>
                <a:cubicBezTo>
                  <a:pt x="2154312" y="156180"/>
                  <a:pt x="2092431" y="81016"/>
                  <a:pt x="2043289" y="56445"/>
                </a:cubicBezTo>
                <a:cubicBezTo>
                  <a:pt x="2032646" y="51123"/>
                  <a:pt x="2019824" y="50935"/>
                  <a:pt x="2009422" y="45156"/>
                </a:cubicBezTo>
                <a:cubicBezTo>
                  <a:pt x="1985702" y="31978"/>
                  <a:pt x="1941689" y="0"/>
                  <a:pt x="1941689" y="0"/>
                </a:cubicBezTo>
                <a:cubicBezTo>
                  <a:pt x="1922874" y="3763"/>
                  <a:pt x="1902406" y="2708"/>
                  <a:pt x="1885244" y="11289"/>
                </a:cubicBezTo>
                <a:cubicBezTo>
                  <a:pt x="1870964" y="18429"/>
                  <a:pt x="1863499" y="34766"/>
                  <a:pt x="1851377" y="45156"/>
                </a:cubicBezTo>
                <a:cubicBezTo>
                  <a:pt x="1837092" y="57401"/>
                  <a:pt x="1819526" y="65719"/>
                  <a:pt x="1806222" y="79023"/>
                </a:cubicBezTo>
                <a:cubicBezTo>
                  <a:pt x="1796628" y="88617"/>
                  <a:pt x="1792330" y="102466"/>
                  <a:pt x="1783644" y="112889"/>
                </a:cubicBezTo>
                <a:cubicBezTo>
                  <a:pt x="1711220" y="199796"/>
                  <a:pt x="1783246" y="96550"/>
                  <a:pt x="1727200" y="180623"/>
                </a:cubicBezTo>
                <a:cubicBezTo>
                  <a:pt x="1723437" y="195675"/>
                  <a:pt x="1720173" y="210860"/>
                  <a:pt x="1715911" y="225778"/>
                </a:cubicBezTo>
                <a:cubicBezTo>
                  <a:pt x="1712642" y="237220"/>
                  <a:pt x="1705321" y="247766"/>
                  <a:pt x="1704622" y="259645"/>
                </a:cubicBezTo>
                <a:cubicBezTo>
                  <a:pt x="1697768" y="376156"/>
                  <a:pt x="1702765" y="493269"/>
                  <a:pt x="1693333" y="609600"/>
                </a:cubicBezTo>
                <a:cubicBezTo>
                  <a:pt x="1690092" y="649566"/>
                  <a:pt x="1652125" y="718542"/>
                  <a:pt x="1625600" y="745067"/>
                </a:cubicBezTo>
                <a:cubicBezTo>
                  <a:pt x="1594811" y="775856"/>
                  <a:pt x="1585199" y="788662"/>
                  <a:pt x="1546577" y="812800"/>
                </a:cubicBezTo>
                <a:cubicBezTo>
                  <a:pt x="1532307" y="821719"/>
                  <a:pt x="1515692" y="826459"/>
                  <a:pt x="1501422" y="835378"/>
                </a:cubicBezTo>
                <a:cubicBezTo>
                  <a:pt x="1485467" y="845350"/>
                  <a:pt x="1472602" y="859910"/>
                  <a:pt x="1456266" y="869245"/>
                </a:cubicBezTo>
                <a:cubicBezTo>
                  <a:pt x="1438898" y="879170"/>
                  <a:pt x="1393241" y="885824"/>
                  <a:pt x="1377244" y="891823"/>
                </a:cubicBezTo>
                <a:cubicBezTo>
                  <a:pt x="1361487" y="897732"/>
                  <a:pt x="1347846" y="908491"/>
                  <a:pt x="1332089" y="914400"/>
                </a:cubicBezTo>
                <a:cubicBezTo>
                  <a:pt x="1317562" y="919848"/>
                  <a:pt x="1301652" y="920783"/>
                  <a:pt x="1286933" y="925689"/>
                </a:cubicBezTo>
                <a:cubicBezTo>
                  <a:pt x="1267709" y="932097"/>
                  <a:pt x="1248203" y="938426"/>
                  <a:pt x="1230489" y="948267"/>
                </a:cubicBezTo>
                <a:cubicBezTo>
                  <a:pt x="1214042" y="957404"/>
                  <a:pt x="1202802" y="975146"/>
                  <a:pt x="1185333" y="982134"/>
                </a:cubicBezTo>
                <a:cubicBezTo>
                  <a:pt x="1164081" y="990635"/>
                  <a:pt x="1139944" y="988458"/>
                  <a:pt x="1117600" y="993423"/>
                </a:cubicBezTo>
                <a:cubicBezTo>
                  <a:pt x="1105984" y="996004"/>
                  <a:pt x="1095022" y="1000948"/>
                  <a:pt x="1083733" y="1004711"/>
                </a:cubicBezTo>
                <a:lnTo>
                  <a:pt x="778933" y="993423"/>
                </a:lnTo>
                <a:cubicBezTo>
                  <a:pt x="661726" y="987413"/>
                  <a:pt x="545889" y="968549"/>
                  <a:pt x="428977" y="959556"/>
                </a:cubicBezTo>
                <a:cubicBezTo>
                  <a:pt x="368830" y="954929"/>
                  <a:pt x="308562" y="952030"/>
                  <a:pt x="248355" y="948267"/>
                </a:cubicBezTo>
                <a:cubicBezTo>
                  <a:pt x="203200" y="952030"/>
                  <a:pt x="156548" y="947429"/>
                  <a:pt x="112889" y="959556"/>
                </a:cubicBezTo>
                <a:cubicBezTo>
                  <a:pt x="86744" y="966819"/>
                  <a:pt x="45155" y="1004711"/>
                  <a:pt x="45155" y="1004711"/>
                </a:cubicBezTo>
                <a:cubicBezTo>
                  <a:pt x="37629" y="1016000"/>
                  <a:pt x="28087" y="1026180"/>
                  <a:pt x="22577" y="1038578"/>
                </a:cubicBezTo>
                <a:cubicBezTo>
                  <a:pt x="12911" y="1060326"/>
                  <a:pt x="0" y="1106311"/>
                  <a:pt x="0" y="1106311"/>
                </a:cubicBezTo>
                <a:cubicBezTo>
                  <a:pt x="3763" y="1125126"/>
                  <a:pt x="-861" y="1147906"/>
                  <a:pt x="11289" y="1162756"/>
                </a:cubicBezTo>
                <a:cubicBezTo>
                  <a:pt x="86879" y="1255144"/>
                  <a:pt x="87253" y="1212027"/>
                  <a:pt x="169333" y="1253067"/>
                </a:cubicBezTo>
                <a:cubicBezTo>
                  <a:pt x="228366" y="1282583"/>
                  <a:pt x="198163" y="1271563"/>
                  <a:pt x="259644" y="1286934"/>
                </a:cubicBezTo>
                <a:cubicBezTo>
                  <a:pt x="270933" y="1294460"/>
                  <a:pt x="281376" y="1303443"/>
                  <a:pt x="293511" y="1309511"/>
                </a:cubicBezTo>
                <a:cubicBezTo>
                  <a:pt x="304154" y="1314832"/>
                  <a:pt x="315936" y="1317531"/>
                  <a:pt x="327377" y="1320800"/>
                </a:cubicBezTo>
                <a:cubicBezTo>
                  <a:pt x="444030" y="1354130"/>
                  <a:pt x="477429" y="1336285"/>
                  <a:pt x="654755" y="1343378"/>
                </a:cubicBezTo>
                <a:cubicBezTo>
                  <a:pt x="771407" y="1339615"/>
                  <a:pt x="888188" y="1338748"/>
                  <a:pt x="1004711" y="1332089"/>
                </a:cubicBezTo>
                <a:cubicBezTo>
                  <a:pt x="1020201" y="1331204"/>
                  <a:pt x="1034562" y="1323351"/>
                  <a:pt x="1049866" y="1320800"/>
                </a:cubicBezTo>
                <a:cubicBezTo>
                  <a:pt x="1079791" y="1315812"/>
                  <a:pt x="1110073" y="1313274"/>
                  <a:pt x="1140177" y="1309511"/>
                </a:cubicBezTo>
                <a:cubicBezTo>
                  <a:pt x="1151466" y="1305748"/>
                  <a:pt x="1163107" y="1302910"/>
                  <a:pt x="1174044" y="1298223"/>
                </a:cubicBezTo>
                <a:cubicBezTo>
                  <a:pt x="1189512" y="1291594"/>
                  <a:pt x="1203235" y="1280967"/>
                  <a:pt x="1219200" y="1275645"/>
                </a:cubicBezTo>
                <a:cubicBezTo>
                  <a:pt x="1248638" y="1265832"/>
                  <a:pt x="1309511" y="1253067"/>
                  <a:pt x="1309511" y="1253067"/>
                </a:cubicBezTo>
                <a:cubicBezTo>
                  <a:pt x="1324563" y="1245541"/>
                  <a:pt x="1340055" y="1238838"/>
                  <a:pt x="1354666" y="1230489"/>
                </a:cubicBezTo>
                <a:cubicBezTo>
                  <a:pt x="1366446" y="1223757"/>
                  <a:pt x="1376398" y="1213979"/>
                  <a:pt x="1388533" y="1207911"/>
                </a:cubicBezTo>
                <a:cubicBezTo>
                  <a:pt x="1412736" y="1195810"/>
                  <a:pt x="1455666" y="1190485"/>
                  <a:pt x="1478844" y="1185334"/>
                </a:cubicBezTo>
                <a:cubicBezTo>
                  <a:pt x="1493990" y="1181968"/>
                  <a:pt x="1508641" y="1176239"/>
                  <a:pt x="1524000" y="1174045"/>
                </a:cubicBezTo>
                <a:cubicBezTo>
                  <a:pt x="1580598" y="1165960"/>
                  <a:pt x="1735550" y="1155167"/>
                  <a:pt x="1783644" y="1151467"/>
                </a:cubicBezTo>
                <a:lnTo>
                  <a:pt x="1840089" y="1140178"/>
                </a:lnTo>
                <a:cubicBezTo>
                  <a:pt x="1862609" y="1136083"/>
                  <a:pt x="1885616" y="1134441"/>
                  <a:pt x="1907822" y="1128889"/>
                </a:cubicBezTo>
                <a:cubicBezTo>
                  <a:pt x="1930910" y="1123117"/>
                  <a:pt x="1955753" y="1119512"/>
                  <a:pt x="1975555" y="1106311"/>
                </a:cubicBezTo>
                <a:lnTo>
                  <a:pt x="2009422" y="1083734"/>
                </a:lnTo>
                <a:lnTo>
                  <a:pt x="2077155" y="982134"/>
                </a:lnTo>
                <a:lnTo>
                  <a:pt x="2099733" y="948267"/>
                </a:lnTo>
                <a:cubicBezTo>
                  <a:pt x="2103496" y="921926"/>
                  <a:pt x="2111022" y="895853"/>
                  <a:pt x="2111022" y="869245"/>
                </a:cubicBezTo>
                <a:cubicBezTo>
                  <a:pt x="2111022" y="797026"/>
                  <a:pt x="2104190" y="645551"/>
                  <a:pt x="2077155" y="564445"/>
                </a:cubicBezTo>
                <a:lnTo>
                  <a:pt x="2065866" y="530578"/>
                </a:lnTo>
                <a:cubicBezTo>
                  <a:pt x="2062103" y="421452"/>
                  <a:pt x="2063902" y="311992"/>
                  <a:pt x="2054577" y="203200"/>
                </a:cubicBezTo>
                <a:cubicBezTo>
                  <a:pt x="2052545" y="179488"/>
                  <a:pt x="2045201" y="155269"/>
                  <a:pt x="2032000" y="135467"/>
                </a:cubicBezTo>
                <a:cubicBezTo>
                  <a:pt x="2024474" y="124178"/>
                  <a:pt x="2019016" y="111194"/>
                  <a:pt x="2009422" y="101600"/>
                </a:cubicBezTo>
                <a:cubicBezTo>
                  <a:pt x="1999828" y="92006"/>
                  <a:pt x="1986409" y="87163"/>
                  <a:pt x="1975555" y="79023"/>
                </a:cubicBezTo>
                <a:cubicBezTo>
                  <a:pt x="1971298" y="75830"/>
                  <a:pt x="1968029" y="71497"/>
                  <a:pt x="1964266" y="6773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8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0B554-A40A-46D7-BFE0-165989F8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Ciclo de água na Terra: fusão, </a:t>
            </a:r>
            <a:r>
              <a:rPr lang="pt-BR" dirty="0" err="1"/>
              <a:t>subducção</a:t>
            </a:r>
            <a:r>
              <a:rPr lang="pt-BR" dirty="0"/>
              <a:t>, </a:t>
            </a:r>
            <a:r>
              <a:rPr lang="pt-BR" dirty="0">
                <a:solidFill>
                  <a:srgbClr val="FF0000"/>
                </a:solidFill>
              </a:rPr>
              <a:t>processos hidrotermais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82E590-50CF-4DB9-8861-0868C69F5A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219200"/>
            <a:ext cx="8579296" cy="4937760"/>
          </a:xfrm>
        </p:spPr>
        <p:txBody>
          <a:bodyPr>
            <a:normAutofit/>
          </a:bodyPr>
          <a:lstStyle/>
          <a:p>
            <a:r>
              <a:rPr lang="pt-BR" sz="2000" dirty="0"/>
              <a:t>Nas dorsais basalto hidratado</a:t>
            </a:r>
          </a:p>
          <a:p>
            <a:r>
              <a:rPr lang="pt-BR" sz="2000" dirty="0"/>
              <a:t>Nas zonas de fratura e dorsais lentas, manto exposto,  forma talco e </a:t>
            </a:r>
            <a:r>
              <a:rPr lang="pt-BR" sz="2000" dirty="0" err="1"/>
              <a:t>serpentinita</a:t>
            </a:r>
            <a:r>
              <a:rPr lang="pt-BR" sz="2000" dirty="0"/>
              <a:t> (também é hidratado) pelo metamorfismo do </a:t>
            </a:r>
            <a:r>
              <a:rPr lang="pt-BR" sz="2000" dirty="0" err="1"/>
              <a:t>peridotito</a:t>
            </a:r>
            <a:endParaRPr lang="pt-BR" sz="2000" dirty="0"/>
          </a:p>
          <a:p>
            <a:r>
              <a:rPr lang="pt-BR" sz="2000" dirty="0"/>
              <a:t>Transporta outros elementos químicos para dentro da crosta oceânica e de fora da crosta oceânica</a:t>
            </a:r>
          </a:p>
          <a:p>
            <a:r>
              <a:rPr lang="pt-BR" sz="2000" dirty="0"/>
              <a:t>Importante:</a:t>
            </a:r>
          </a:p>
          <a:p>
            <a:pPr marL="0" indent="0">
              <a:buNone/>
            </a:pPr>
            <a:r>
              <a:rPr lang="pt-BR" sz="2000" dirty="0"/>
              <a:t>Dorsais</a:t>
            </a:r>
          </a:p>
          <a:p>
            <a:pPr marL="0" indent="0">
              <a:buNone/>
            </a:pPr>
            <a:r>
              <a:rPr lang="pt-BR" sz="2000" dirty="0"/>
              <a:t>Zona de </a:t>
            </a:r>
            <a:r>
              <a:rPr lang="pt-BR" sz="2000" dirty="0" err="1"/>
              <a:t>subducção</a:t>
            </a: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0B0744-AB23-45F1-BAE6-A19015D70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23"/>
          <a:stretch/>
        </p:blipFill>
        <p:spPr>
          <a:xfrm>
            <a:off x="3580420" y="2628659"/>
            <a:ext cx="5544616" cy="4229341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38E75CBB-86AD-4299-A827-0574B700C8ED}"/>
              </a:ext>
            </a:extLst>
          </p:cNvPr>
          <p:cNvSpPr/>
          <p:nvPr/>
        </p:nvSpPr>
        <p:spPr>
          <a:xfrm>
            <a:off x="3747911" y="3804356"/>
            <a:ext cx="1332089" cy="1682044"/>
          </a:xfrm>
          <a:custGeom>
            <a:avLst/>
            <a:gdLst>
              <a:gd name="connsiteX0" fmla="*/ 1049867 w 1332089"/>
              <a:gd name="connsiteY0" fmla="*/ 395111 h 1682044"/>
              <a:gd name="connsiteX1" fmla="*/ 993422 w 1332089"/>
              <a:gd name="connsiteY1" fmla="*/ 304800 h 1682044"/>
              <a:gd name="connsiteX2" fmla="*/ 959556 w 1332089"/>
              <a:gd name="connsiteY2" fmla="*/ 259644 h 1682044"/>
              <a:gd name="connsiteX3" fmla="*/ 903111 w 1332089"/>
              <a:gd name="connsiteY3" fmla="*/ 180622 h 1682044"/>
              <a:gd name="connsiteX4" fmla="*/ 812800 w 1332089"/>
              <a:gd name="connsiteY4" fmla="*/ 112888 h 1682044"/>
              <a:gd name="connsiteX5" fmla="*/ 778933 w 1332089"/>
              <a:gd name="connsiteY5" fmla="*/ 90311 h 1682044"/>
              <a:gd name="connsiteX6" fmla="*/ 688622 w 1332089"/>
              <a:gd name="connsiteY6" fmla="*/ 45155 h 1682044"/>
              <a:gd name="connsiteX7" fmla="*/ 598311 w 1332089"/>
              <a:gd name="connsiteY7" fmla="*/ 22577 h 1682044"/>
              <a:gd name="connsiteX8" fmla="*/ 553156 w 1332089"/>
              <a:gd name="connsiteY8" fmla="*/ 11288 h 1682044"/>
              <a:gd name="connsiteX9" fmla="*/ 496711 w 1332089"/>
              <a:gd name="connsiteY9" fmla="*/ 0 h 1682044"/>
              <a:gd name="connsiteX10" fmla="*/ 237067 w 1332089"/>
              <a:gd name="connsiteY10" fmla="*/ 11288 h 1682044"/>
              <a:gd name="connsiteX11" fmla="*/ 203200 w 1332089"/>
              <a:gd name="connsiteY11" fmla="*/ 22577 h 1682044"/>
              <a:gd name="connsiteX12" fmla="*/ 158045 w 1332089"/>
              <a:gd name="connsiteY12" fmla="*/ 33866 h 1682044"/>
              <a:gd name="connsiteX13" fmla="*/ 112889 w 1332089"/>
              <a:gd name="connsiteY13" fmla="*/ 56444 h 1682044"/>
              <a:gd name="connsiteX14" fmla="*/ 79022 w 1332089"/>
              <a:gd name="connsiteY14" fmla="*/ 67733 h 1682044"/>
              <a:gd name="connsiteX15" fmla="*/ 22578 w 1332089"/>
              <a:gd name="connsiteY15" fmla="*/ 135466 h 1682044"/>
              <a:gd name="connsiteX16" fmla="*/ 0 w 1332089"/>
              <a:gd name="connsiteY16" fmla="*/ 203200 h 1682044"/>
              <a:gd name="connsiteX17" fmla="*/ 11289 w 1332089"/>
              <a:gd name="connsiteY17" fmla="*/ 485422 h 1682044"/>
              <a:gd name="connsiteX18" fmla="*/ 33867 w 1332089"/>
              <a:gd name="connsiteY18" fmla="*/ 575733 h 1682044"/>
              <a:gd name="connsiteX19" fmla="*/ 45156 w 1332089"/>
              <a:gd name="connsiteY19" fmla="*/ 699911 h 1682044"/>
              <a:gd name="connsiteX20" fmla="*/ 56445 w 1332089"/>
              <a:gd name="connsiteY20" fmla="*/ 745066 h 1682044"/>
              <a:gd name="connsiteX21" fmla="*/ 67733 w 1332089"/>
              <a:gd name="connsiteY21" fmla="*/ 812800 h 1682044"/>
              <a:gd name="connsiteX22" fmla="*/ 79022 w 1332089"/>
              <a:gd name="connsiteY22" fmla="*/ 891822 h 1682044"/>
              <a:gd name="connsiteX23" fmla="*/ 90311 w 1332089"/>
              <a:gd name="connsiteY23" fmla="*/ 982133 h 1682044"/>
              <a:gd name="connsiteX24" fmla="*/ 101600 w 1332089"/>
              <a:gd name="connsiteY24" fmla="*/ 1027288 h 1682044"/>
              <a:gd name="connsiteX25" fmla="*/ 112889 w 1332089"/>
              <a:gd name="connsiteY25" fmla="*/ 1083733 h 1682044"/>
              <a:gd name="connsiteX26" fmla="*/ 124178 w 1332089"/>
              <a:gd name="connsiteY26" fmla="*/ 1117600 h 1682044"/>
              <a:gd name="connsiteX27" fmla="*/ 146756 w 1332089"/>
              <a:gd name="connsiteY27" fmla="*/ 1219200 h 1682044"/>
              <a:gd name="connsiteX28" fmla="*/ 191911 w 1332089"/>
              <a:gd name="connsiteY28" fmla="*/ 1377244 h 1682044"/>
              <a:gd name="connsiteX29" fmla="*/ 203200 w 1332089"/>
              <a:gd name="connsiteY29" fmla="*/ 1422400 h 1682044"/>
              <a:gd name="connsiteX30" fmla="*/ 237067 w 1332089"/>
              <a:gd name="connsiteY30" fmla="*/ 1456266 h 1682044"/>
              <a:gd name="connsiteX31" fmla="*/ 248356 w 1332089"/>
              <a:gd name="connsiteY31" fmla="*/ 1490133 h 1682044"/>
              <a:gd name="connsiteX32" fmla="*/ 349956 w 1332089"/>
              <a:gd name="connsiteY32" fmla="*/ 1569155 h 1682044"/>
              <a:gd name="connsiteX33" fmla="*/ 417689 w 1332089"/>
              <a:gd name="connsiteY33" fmla="*/ 1614311 h 1682044"/>
              <a:gd name="connsiteX34" fmla="*/ 451556 w 1332089"/>
              <a:gd name="connsiteY34" fmla="*/ 1636888 h 1682044"/>
              <a:gd name="connsiteX35" fmla="*/ 564445 w 1332089"/>
              <a:gd name="connsiteY35" fmla="*/ 1682044 h 1682044"/>
              <a:gd name="connsiteX36" fmla="*/ 982133 w 1332089"/>
              <a:gd name="connsiteY36" fmla="*/ 1670755 h 1682044"/>
              <a:gd name="connsiteX37" fmla="*/ 1083733 w 1332089"/>
              <a:gd name="connsiteY37" fmla="*/ 1636888 h 1682044"/>
              <a:gd name="connsiteX38" fmla="*/ 1117600 w 1332089"/>
              <a:gd name="connsiteY38" fmla="*/ 1625600 h 1682044"/>
              <a:gd name="connsiteX39" fmla="*/ 1151467 w 1332089"/>
              <a:gd name="connsiteY39" fmla="*/ 1603022 h 1682044"/>
              <a:gd name="connsiteX40" fmla="*/ 1230489 w 1332089"/>
              <a:gd name="connsiteY40" fmla="*/ 1557866 h 1682044"/>
              <a:gd name="connsiteX41" fmla="*/ 1241778 w 1332089"/>
              <a:gd name="connsiteY41" fmla="*/ 1512711 h 1682044"/>
              <a:gd name="connsiteX42" fmla="*/ 1298222 w 1332089"/>
              <a:gd name="connsiteY42" fmla="*/ 1456266 h 1682044"/>
              <a:gd name="connsiteX43" fmla="*/ 1320800 w 1332089"/>
              <a:gd name="connsiteY43" fmla="*/ 1388533 h 1682044"/>
              <a:gd name="connsiteX44" fmla="*/ 1332089 w 1332089"/>
              <a:gd name="connsiteY44" fmla="*/ 1354666 h 1682044"/>
              <a:gd name="connsiteX45" fmla="*/ 1320800 w 1332089"/>
              <a:gd name="connsiteY45" fmla="*/ 1140177 h 1682044"/>
              <a:gd name="connsiteX46" fmla="*/ 1275645 w 1332089"/>
              <a:gd name="connsiteY46" fmla="*/ 1061155 h 1682044"/>
              <a:gd name="connsiteX47" fmla="*/ 1264356 w 1332089"/>
              <a:gd name="connsiteY47" fmla="*/ 1027288 h 1682044"/>
              <a:gd name="connsiteX48" fmla="*/ 1219200 w 1332089"/>
              <a:gd name="connsiteY48" fmla="*/ 959555 h 1682044"/>
              <a:gd name="connsiteX49" fmla="*/ 1196622 w 1332089"/>
              <a:gd name="connsiteY49" fmla="*/ 914400 h 1682044"/>
              <a:gd name="connsiteX50" fmla="*/ 1174045 w 1332089"/>
              <a:gd name="connsiteY50" fmla="*/ 880533 h 1682044"/>
              <a:gd name="connsiteX51" fmla="*/ 1128889 w 1332089"/>
              <a:gd name="connsiteY51" fmla="*/ 801511 h 1682044"/>
              <a:gd name="connsiteX52" fmla="*/ 1095022 w 1332089"/>
              <a:gd name="connsiteY52" fmla="*/ 711200 h 1682044"/>
              <a:gd name="connsiteX53" fmla="*/ 1083733 w 1332089"/>
              <a:gd name="connsiteY53" fmla="*/ 677333 h 1682044"/>
              <a:gd name="connsiteX54" fmla="*/ 1061156 w 1332089"/>
              <a:gd name="connsiteY54" fmla="*/ 643466 h 1682044"/>
              <a:gd name="connsiteX55" fmla="*/ 1027289 w 1332089"/>
              <a:gd name="connsiteY55" fmla="*/ 575733 h 1682044"/>
              <a:gd name="connsiteX56" fmla="*/ 1016000 w 1332089"/>
              <a:gd name="connsiteY56" fmla="*/ 530577 h 1682044"/>
              <a:gd name="connsiteX57" fmla="*/ 993422 w 1332089"/>
              <a:gd name="connsiteY57" fmla="*/ 462844 h 1682044"/>
              <a:gd name="connsiteX58" fmla="*/ 970845 w 1332089"/>
              <a:gd name="connsiteY58" fmla="*/ 395111 h 1682044"/>
              <a:gd name="connsiteX59" fmla="*/ 959556 w 1332089"/>
              <a:gd name="connsiteY59" fmla="*/ 361244 h 1682044"/>
              <a:gd name="connsiteX60" fmla="*/ 948267 w 1332089"/>
              <a:gd name="connsiteY60" fmla="*/ 327377 h 1682044"/>
              <a:gd name="connsiteX61" fmla="*/ 914400 w 1332089"/>
              <a:gd name="connsiteY61" fmla="*/ 293511 h 168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332089" h="1682044">
                <a:moveTo>
                  <a:pt x="1049867" y="395111"/>
                </a:moveTo>
                <a:cubicBezTo>
                  <a:pt x="1030084" y="362139"/>
                  <a:pt x="1015147" y="335215"/>
                  <a:pt x="993422" y="304800"/>
                </a:cubicBezTo>
                <a:cubicBezTo>
                  <a:pt x="982486" y="289490"/>
                  <a:pt x="970492" y="274954"/>
                  <a:pt x="959556" y="259644"/>
                </a:cubicBezTo>
                <a:cubicBezTo>
                  <a:pt x="945994" y="240657"/>
                  <a:pt x="918143" y="194288"/>
                  <a:pt x="903111" y="180622"/>
                </a:cubicBezTo>
                <a:cubicBezTo>
                  <a:pt x="875267" y="155310"/>
                  <a:pt x="844110" y="133761"/>
                  <a:pt x="812800" y="112888"/>
                </a:cubicBezTo>
                <a:cubicBezTo>
                  <a:pt x="801511" y="105362"/>
                  <a:pt x="790844" y="96808"/>
                  <a:pt x="778933" y="90311"/>
                </a:cubicBezTo>
                <a:cubicBezTo>
                  <a:pt x="749386" y="74194"/>
                  <a:pt x="721274" y="53318"/>
                  <a:pt x="688622" y="45155"/>
                </a:cubicBezTo>
                <a:lnTo>
                  <a:pt x="598311" y="22577"/>
                </a:lnTo>
                <a:cubicBezTo>
                  <a:pt x="583259" y="18814"/>
                  <a:pt x="568370" y="14330"/>
                  <a:pt x="553156" y="11288"/>
                </a:cubicBezTo>
                <a:lnTo>
                  <a:pt x="496711" y="0"/>
                </a:lnTo>
                <a:cubicBezTo>
                  <a:pt x="410163" y="3763"/>
                  <a:pt x="323442" y="4644"/>
                  <a:pt x="237067" y="11288"/>
                </a:cubicBezTo>
                <a:cubicBezTo>
                  <a:pt x="225202" y="12201"/>
                  <a:pt x="214642" y="19308"/>
                  <a:pt x="203200" y="22577"/>
                </a:cubicBezTo>
                <a:cubicBezTo>
                  <a:pt x="188282" y="26839"/>
                  <a:pt x="172572" y="28418"/>
                  <a:pt x="158045" y="33866"/>
                </a:cubicBezTo>
                <a:cubicBezTo>
                  <a:pt x="142288" y="39775"/>
                  <a:pt x="128357" y="49815"/>
                  <a:pt x="112889" y="56444"/>
                </a:cubicBezTo>
                <a:cubicBezTo>
                  <a:pt x="101951" y="61132"/>
                  <a:pt x="90311" y="63970"/>
                  <a:pt x="79022" y="67733"/>
                </a:cubicBezTo>
                <a:cubicBezTo>
                  <a:pt x="37453" y="95446"/>
                  <a:pt x="43411" y="83385"/>
                  <a:pt x="22578" y="135466"/>
                </a:cubicBezTo>
                <a:cubicBezTo>
                  <a:pt x="13739" y="157563"/>
                  <a:pt x="0" y="203200"/>
                  <a:pt x="0" y="203200"/>
                </a:cubicBezTo>
                <a:cubicBezTo>
                  <a:pt x="3763" y="297274"/>
                  <a:pt x="2765" y="391659"/>
                  <a:pt x="11289" y="485422"/>
                </a:cubicBezTo>
                <a:cubicBezTo>
                  <a:pt x="14098" y="516325"/>
                  <a:pt x="33867" y="575733"/>
                  <a:pt x="33867" y="575733"/>
                </a:cubicBezTo>
                <a:cubicBezTo>
                  <a:pt x="37630" y="617126"/>
                  <a:pt x="39663" y="658712"/>
                  <a:pt x="45156" y="699911"/>
                </a:cubicBezTo>
                <a:cubicBezTo>
                  <a:pt x="47207" y="715290"/>
                  <a:pt x="53402" y="729852"/>
                  <a:pt x="56445" y="745066"/>
                </a:cubicBezTo>
                <a:cubicBezTo>
                  <a:pt x="60934" y="767511"/>
                  <a:pt x="64253" y="790177"/>
                  <a:pt x="67733" y="812800"/>
                </a:cubicBezTo>
                <a:cubicBezTo>
                  <a:pt x="71779" y="839099"/>
                  <a:pt x="75505" y="865447"/>
                  <a:pt x="79022" y="891822"/>
                </a:cubicBezTo>
                <a:cubicBezTo>
                  <a:pt x="83032" y="921894"/>
                  <a:pt x="85323" y="952208"/>
                  <a:pt x="90311" y="982133"/>
                </a:cubicBezTo>
                <a:cubicBezTo>
                  <a:pt x="92862" y="997437"/>
                  <a:pt x="98234" y="1012143"/>
                  <a:pt x="101600" y="1027288"/>
                </a:cubicBezTo>
                <a:cubicBezTo>
                  <a:pt x="105762" y="1046019"/>
                  <a:pt x="108235" y="1065118"/>
                  <a:pt x="112889" y="1083733"/>
                </a:cubicBezTo>
                <a:cubicBezTo>
                  <a:pt x="115775" y="1095277"/>
                  <a:pt x="121292" y="1106056"/>
                  <a:pt x="124178" y="1117600"/>
                </a:cubicBezTo>
                <a:cubicBezTo>
                  <a:pt x="140293" y="1182060"/>
                  <a:pt x="129371" y="1161250"/>
                  <a:pt x="146756" y="1219200"/>
                </a:cubicBezTo>
                <a:cubicBezTo>
                  <a:pt x="195341" y="1381153"/>
                  <a:pt x="142444" y="1179378"/>
                  <a:pt x="191911" y="1377244"/>
                </a:cubicBezTo>
                <a:cubicBezTo>
                  <a:pt x="195674" y="1392296"/>
                  <a:pt x="192229" y="1411429"/>
                  <a:pt x="203200" y="1422400"/>
                </a:cubicBezTo>
                <a:lnTo>
                  <a:pt x="237067" y="1456266"/>
                </a:lnTo>
                <a:cubicBezTo>
                  <a:pt x="240830" y="1467555"/>
                  <a:pt x="241755" y="1480232"/>
                  <a:pt x="248356" y="1490133"/>
                </a:cubicBezTo>
                <a:cubicBezTo>
                  <a:pt x="269579" y="1521968"/>
                  <a:pt x="323040" y="1551211"/>
                  <a:pt x="349956" y="1569155"/>
                </a:cubicBezTo>
                <a:lnTo>
                  <a:pt x="417689" y="1614311"/>
                </a:lnTo>
                <a:cubicBezTo>
                  <a:pt x="428978" y="1621837"/>
                  <a:pt x="438685" y="1632598"/>
                  <a:pt x="451556" y="1636888"/>
                </a:cubicBezTo>
                <a:cubicBezTo>
                  <a:pt x="535254" y="1664788"/>
                  <a:pt x="498003" y="1648823"/>
                  <a:pt x="564445" y="1682044"/>
                </a:cubicBezTo>
                <a:cubicBezTo>
                  <a:pt x="703674" y="1678281"/>
                  <a:pt x="843191" y="1680449"/>
                  <a:pt x="982133" y="1670755"/>
                </a:cubicBezTo>
                <a:cubicBezTo>
                  <a:pt x="982138" y="1670755"/>
                  <a:pt x="1066797" y="1642533"/>
                  <a:pt x="1083733" y="1636888"/>
                </a:cubicBezTo>
                <a:lnTo>
                  <a:pt x="1117600" y="1625600"/>
                </a:lnTo>
                <a:cubicBezTo>
                  <a:pt x="1128889" y="1618074"/>
                  <a:pt x="1139687" y="1609754"/>
                  <a:pt x="1151467" y="1603022"/>
                </a:cubicBezTo>
                <a:cubicBezTo>
                  <a:pt x="1251726" y="1545730"/>
                  <a:pt x="1147977" y="1612874"/>
                  <a:pt x="1230489" y="1557866"/>
                </a:cubicBezTo>
                <a:cubicBezTo>
                  <a:pt x="1234252" y="1542814"/>
                  <a:pt x="1233172" y="1525620"/>
                  <a:pt x="1241778" y="1512711"/>
                </a:cubicBezTo>
                <a:cubicBezTo>
                  <a:pt x="1307003" y="1414875"/>
                  <a:pt x="1248051" y="1569153"/>
                  <a:pt x="1298222" y="1456266"/>
                </a:cubicBezTo>
                <a:cubicBezTo>
                  <a:pt x="1307888" y="1434518"/>
                  <a:pt x="1313274" y="1411111"/>
                  <a:pt x="1320800" y="1388533"/>
                </a:cubicBezTo>
                <a:lnTo>
                  <a:pt x="1332089" y="1354666"/>
                </a:lnTo>
                <a:cubicBezTo>
                  <a:pt x="1328326" y="1283170"/>
                  <a:pt x="1330060" y="1211171"/>
                  <a:pt x="1320800" y="1140177"/>
                </a:cubicBezTo>
                <a:cubicBezTo>
                  <a:pt x="1317308" y="1113406"/>
                  <a:pt x="1287277" y="1084419"/>
                  <a:pt x="1275645" y="1061155"/>
                </a:cubicBezTo>
                <a:cubicBezTo>
                  <a:pt x="1270323" y="1050512"/>
                  <a:pt x="1270135" y="1037690"/>
                  <a:pt x="1264356" y="1027288"/>
                </a:cubicBezTo>
                <a:cubicBezTo>
                  <a:pt x="1251178" y="1003568"/>
                  <a:pt x="1231335" y="983825"/>
                  <a:pt x="1219200" y="959555"/>
                </a:cubicBezTo>
                <a:cubicBezTo>
                  <a:pt x="1211674" y="944503"/>
                  <a:pt x="1204971" y="929011"/>
                  <a:pt x="1196622" y="914400"/>
                </a:cubicBezTo>
                <a:cubicBezTo>
                  <a:pt x="1189891" y="902620"/>
                  <a:pt x="1180112" y="892668"/>
                  <a:pt x="1174045" y="880533"/>
                </a:cubicBezTo>
                <a:cubicBezTo>
                  <a:pt x="1130953" y="794347"/>
                  <a:pt x="1210773" y="910687"/>
                  <a:pt x="1128889" y="801511"/>
                </a:cubicBezTo>
                <a:cubicBezTo>
                  <a:pt x="1108076" y="718258"/>
                  <a:pt x="1130442" y="793846"/>
                  <a:pt x="1095022" y="711200"/>
                </a:cubicBezTo>
                <a:cubicBezTo>
                  <a:pt x="1090334" y="700263"/>
                  <a:pt x="1089055" y="687976"/>
                  <a:pt x="1083733" y="677333"/>
                </a:cubicBezTo>
                <a:cubicBezTo>
                  <a:pt x="1077666" y="665198"/>
                  <a:pt x="1067224" y="655601"/>
                  <a:pt x="1061156" y="643466"/>
                </a:cubicBezTo>
                <a:cubicBezTo>
                  <a:pt x="1014423" y="549998"/>
                  <a:pt x="1091989" y="672783"/>
                  <a:pt x="1027289" y="575733"/>
                </a:cubicBezTo>
                <a:cubicBezTo>
                  <a:pt x="1023526" y="560681"/>
                  <a:pt x="1020458" y="545438"/>
                  <a:pt x="1016000" y="530577"/>
                </a:cubicBezTo>
                <a:cubicBezTo>
                  <a:pt x="1009161" y="507782"/>
                  <a:pt x="1000948" y="485422"/>
                  <a:pt x="993422" y="462844"/>
                </a:cubicBezTo>
                <a:lnTo>
                  <a:pt x="970845" y="395111"/>
                </a:lnTo>
                <a:lnTo>
                  <a:pt x="959556" y="361244"/>
                </a:lnTo>
                <a:cubicBezTo>
                  <a:pt x="955793" y="349955"/>
                  <a:pt x="958168" y="333978"/>
                  <a:pt x="948267" y="327377"/>
                </a:cubicBezTo>
                <a:cubicBezTo>
                  <a:pt x="911269" y="302713"/>
                  <a:pt x="914400" y="318368"/>
                  <a:pt x="914400" y="2935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6D0A78CA-E512-4201-8EA4-7761A0EC6865}"/>
              </a:ext>
            </a:extLst>
          </p:cNvPr>
          <p:cNvSpPr/>
          <p:nvPr/>
        </p:nvSpPr>
        <p:spPr>
          <a:xfrm>
            <a:off x="5791200" y="4140444"/>
            <a:ext cx="880533" cy="1357245"/>
          </a:xfrm>
          <a:custGeom>
            <a:avLst/>
            <a:gdLst>
              <a:gd name="connsiteX0" fmla="*/ 733778 w 880533"/>
              <a:gd name="connsiteY0" fmla="*/ 47734 h 1357245"/>
              <a:gd name="connsiteX1" fmla="*/ 677333 w 880533"/>
              <a:gd name="connsiteY1" fmla="*/ 2578 h 1357245"/>
              <a:gd name="connsiteX2" fmla="*/ 508000 w 880533"/>
              <a:gd name="connsiteY2" fmla="*/ 13867 h 1357245"/>
              <a:gd name="connsiteX3" fmla="*/ 395111 w 880533"/>
              <a:gd name="connsiteY3" fmla="*/ 36445 h 1357245"/>
              <a:gd name="connsiteX4" fmla="*/ 361244 w 880533"/>
              <a:gd name="connsiteY4" fmla="*/ 47734 h 1357245"/>
              <a:gd name="connsiteX5" fmla="*/ 270933 w 880533"/>
              <a:gd name="connsiteY5" fmla="*/ 70312 h 1357245"/>
              <a:gd name="connsiteX6" fmla="*/ 248356 w 880533"/>
              <a:gd name="connsiteY6" fmla="*/ 104178 h 1357245"/>
              <a:gd name="connsiteX7" fmla="*/ 180622 w 880533"/>
              <a:gd name="connsiteY7" fmla="*/ 171912 h 1357245"/>
              <a:gd name="connsiteX8" fmla="*/ 112889 w 880533"/>
              <a:gd name="connsiteY8" fmla="*/ 262223 h 1357245"/>
              <a:gd name="connsiteX9" fmla="*/ 90311 w 880533"/>
              <a:gd name="connsiteY9" fmla="*/ 329956 h 1357245"/>
              <a:gd name="connsiteX10" fmla="*/ 22578 w 880533"/>
              <a:gd name="connsiteY10" fmla="*/ 454134 h 1357245"/>
              <a:gd name="connsiteX11" fmla="*/ 0 w 880533"/>
              <a:gd name="connsiteY11" fmla="*/ 533156 h 1357245"/>
              <a:gd name="connsiteX12" fmla="*/ 11289 w 880533"/>
              <a:gd name="connsiteY12" fmla="*/ 860534 h 1357245"/>
              <a:gd name="connsiteX13" fmla="*/ 22578 w 880533"/>
              <a:gd name="connsiteY13" fmla="*/ 894400 h 1357245"/>
              <a:gd name="connsiteX14" fmla="*/ 33867 w 880533"/>
              <a:gd name="connsiteY14" fmla="*/ 962134 h 1357245"/>
              <a:gd name="connsiteX15" fmla="*/ 56444 w 880533"/>
              <a:gd name="connsiteY15" fmla="*/ 1052445 h 1357245"/>
              <a:gd name="connsiteX16" fmla="*/ 90311 w 880533"/>
              <a:gd name="connsiteY16" fmla="*/ 1165334 h 1357245"/>
              <a:gd name="connsiteX17" fmla="*/ 101600 w 880533"/>
              <a:gd name="connsiteY17" fmla="*/ 1199200 h 1357245"/>
              <a:gd name="connsiteX18" fmla="*/ 124178 w 880533"/>
              <a:gd name="connsiteY18" fmla="*/ 1233067 h 1357245"/>
              <a:gd name="connsiteX19" fmla="*/ 225778 w 880533"/>
              <a:gd name="connsiteY19" fmla="*/ 1312089 h 1357245"/>
              <a:gd name="connsiteX20" fmla="*/ 259644 w 880533"/>
              <a:gd name="connsiteY20" fmla="*/ 1334667 h 1357245"/>
              <a:gd name="connsiteX21" fmla="*/ 327378 w 880533"/>
              <a:gd name="connsiteY21" fmla="*/ 1357245 h 1357245"/>
              <a:gd name="connsiteX22" fmla="*/ 598311 w 880533"/>
              <a:gd name="connsiteY22" fmla="*/ 1323378 h 1357245"/>
              <a:gd name="connsiteX23" fmla="*/ 643467 w 880533"/>
              <a:gd name="connsiteY23" fmla="*/ 1300800 h 1357245"/>
              <a:gd name="connsiteX24" fmla="*/ 677333 w 880533"/>
              <a:gd name="connsiteY24" fmla="*/ 1278223 h 1357245"/>
              <a:gd name="connsiteX25" fmla="*/ 745067 w 880533"/>
              <a:gd name="connsiteY25" fmla="*/ 1255645 h 1357245"/>
              <a:gd name="connsiteX26" fmla="*/ 824089 w 880533"/>
              <a:gd name="connsiteY26" fmla="*/ 1165334 h 1357245"/>
              <a:gd name="connsiteX27" fmla="*/ 869244 w 880533"/>
              <a:gd name="connsiteY27" fmla="*/ 1097600 h 1357245"/>
              <a:gd name="connsiteX28" fmla="*/ 880533 w 880533"/>
              <a:gd name="connsiteY28" fmla="*/ 1063734 h 1357245"/>
              <a:gd name="connsiteX29" fmla="*/ 869244 w 880533"/>
              <a:gd name="connsiteY29" fmla="*/ 837956 h 1357245"/>
              <a:gd name="connsiteX30" fmla="*/ 857956 w 880533"/>
              <a:gd name="connsiteY30" fmla="*/ 804089 h 1357245"/>
              <a:gd name="connsiteX31" fmla="*/ 835378 w 880533"/>
              <a:gd name="connsiteY31" fmla="*/ 702489 h 1357245"/>
              <a:gd name="connsiteX32" fmla="*/ 824089 w 880533"/>
              <a:gd name="connsiteY32" fmla="*/ 668623 h 1357245"/>
              <a:gd name="connsiteX33" fmla="*/ 812800 w 880533"/>
              <a:gd name="connsiteY33" fmla="*/ 567023 h 1357245"/>
              <a:gd name="connsiteX34" fmla="*/ 801511 w 880533"/>
              <a:gd name="connsiteY34" fmla="*/ 533156 h 1357245"/>
              <a:gd name="connsiteX35" fmla="*/ 790222 w 880533"/>
              <a:gd name="connsiteY35" fmla="*/ 442845 h 1357245"/>
              <a:gd name="connsiteX36" fmla="*/ 767644 w 880533"/>
              <a:gd name="connsiteY36" fmla="*/ 160623 h 1357245"/>
              <a:gd name="connsiteX37" fmla="*/ 756356 w 880533"/>
              <a:gd name="connsiteY37" fmla="*/ 70312 h 1357245"/>
              <a:gd name="connsiteX38" fmla="*/ 745067 w 880533"/>
              <a:gd name="connsiteY38" fmla="*/ 36445 h 1357245"/>
              <a:gd name="connsiteX39" fmla="*/ 733778 w 880533"/>
              <a:gd name="connsiteY39" fmla="*/ 47734 h 135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80533" h="1357245">
                <a:moveTo>
                  <a:pt x="733778" y="47734"/>
                </a:moveTo>
                <a:cubicBezTo>
                  <a:pt x="722489" y="42089"/>
                  <a:pt x="701161" y="6152"/>
                  <a:pt x="677333" y="2578"/>
                </a:cubicBezTo>
                <a:cubicBezTo>
                  <a:pt x="621389" y="-5814"/>
                  <a:pt x="564315" y="8504"/>
                  <a:pt x="508000" y="13867"/>
                </a:cubicBezTo>
                <a:cubicBezTo>
                  <a:pt x="474736" y="17035"/>
                  <a:pt x="428734" y="26838"/>
                  <a:pt x="395111" y="36445"/>
                </a:cubicBezTo>
                <a:cubicBezTo>
                  <a:pt x="383669" y="39714"/>
                  <a:pt x="372788" y="44848"/>
                  <a:pt x="361244" y="47734"/>
                </a:cubicBezTo>
                <a:lnTo>
                  <a:pt x="270933" y="70312"/>
                </a:lnTo>
                <a:cubicBezTo>
                  <a:pt x="263407" y="81601"/>
                  <a:pt x="257370" y="94038"/>
                  <a:pt x="248356" y="104178"/>
                </a:cubicBezTo>
                <a:cubicBezTo>
                  <a:pt x="227143" y="128043"/>
                  <a:pt x="199780" y="146368"/>
                  <a:pt x="180622" y="171912"/>
                </a:cubicBezTo>
                <a:lnTo>
                  <a:pt x="112889" y="262223"/>
                </a:lnTo>
                <a:cubicBezTo>
                  <a:pt x="105363" y="284801"/>
                  <a:pt x="103512" y="310154"/>
                  <a:pt x="90311" y="329956"/>
                </a:cubicBezTo>
                <a:cubicBezTo>
                  <a:pt x="65582" y="367049"/>
                  <a:pt x="32823" y="413154"/>
                  <a:pt x="22578" y="454134"/>
                </a:cubicBezTo>
                <a:cubicBezTo>
                  <a:pt x="8403" y="510833"/>
                  <a:pt x="16195" y="484570"/>
                  <a:pt x="0" y="533156"/>
                </a:cubicBezTo>
                <a:cubicBezTo>
                  <a:pt x="3763" y="642282"/>
                  <a:pt x="4478" y="751556"/>
                  <a:pt x="11289" y="860534"/>
                </a:cubicBezTo>
                <a:cubicBezTo>
                  <a:pt x="12031" y="872410"/>
                  <a:pt x="19997" y="882784"/>
                  <a:pt x="22578" y="894400"/>
                </a:cubicBezTo>
                <a:cubicBezTo>
                  <a:pt x="27543" y="916744"/>
                  <a:pt x="29071" y="939753"/>
                  <a:pt x="33867" y="962134"/>
                </a:cubicBezTo>
                <a:cubicBezTo>
                  <a:pt x="40369" y="992475"/>
                  <a:pt x="48918" y="1022341"/>
                  <a:pt x="56444" y="1052445"/>
                </a:cubicBezTo>
                <a:cubicBezTo>
                  <a:pt x="73502" y="1120679"/>
                  <a:pt x="62831" y="1082896"/>
                  <a:pt x="90311" y="1165334"/>
                </a:cubicBezTo>
                <a:cubicBezTo>
                  <a:pt x="94074" y="1176623"/>
                  <a:pt x="94999" y="1189299"/>
                  <a:pt x="101600" y="1199200"/>
                </a:cubicBezTo>
                <a:cubicBezTo>
                  <a:pt x="109126" y="1210489"/>
                  <a:pt x="115492" y="1222644"/>
                  <a:pt x="124178" y="1233067"/>
                </a:cubicBezTo>
                <a:cubicBezTo>
                  <a:pt x="157339" y="1272861"/>
                  <a:pt x="178571" y="1280618"/>
                  <a:pt x="225778" y="1312089"/>
                </a:cubicBezTo>
                <a:cubicBezTo>
                  <a:pt x="237067" y="1319615"/>
                  <a:pt x="246773" y="1330377"/>
                  <a:pt x="259644" y="1334667"/>
                </a:cubicBezTo>
                <a:lnTo>
                  <a:pt x="327378" y="1357245"/>
                </a:lnTo>
                <a:cubicBezTo>
                  <a:pt x="413151" y="1352480"/>
                  <a:pt x="515754" y="1364657"/>
                  <a:pt x="598311" y="1323378"/>
                </a:cubicBezTo>
                <a:cubicBezTo>
                  <a:pt x="613363" y="1315852"/>
                  <a:pt x="628856" y="1309149"/>
                  <a:pt x="643467" y="1300800"/>
                </a:cubicBezTo>
                <a:cubicBezTo>
                  <a:pt x="655247" y="1294069"/>
                  <a:pt x="664935" y="1283733"/>
                  <a:pt x="677333" y="1278223"/>
                </a:cubicBezTo>
                <a:cubicBezTo>
                  <a:pt x="699081" y="1268557"/>
                  <a:pt x="745067" y="1255645"/>
                  <a:pt x="745067" y="1255645"/>
                </a:cubicBezTo>
                <a:cubicBezTo>
                  <a:pt x="801510" y="1218015"/>
                  <a:pt x="771408" y="1244355"/>
                  <a:pt x="824089" y="1165334"/>
                </a:cubicBezTo>
                <a:lnTo>
                  <a:pt x="869244" y="1097600"/>
                </a:lnTo>
                <a:lnTo>
                  <a:pt x="880533" y="1063734"/>
                </a:lnTo>
                <a:cubicBezTo>
                  <a:pt x="876770" y="988475"/>
                  <a:pt x="875772" y="913026"/>
                  <a:pt x="869244" y="837956"/>
                </a:cubicBezTo>
                <a:cubicBezTo>
                  <a:pt x="868213" y="826101"/>
                  <a:pt x="861225" y="815531"/>
                  <a:pt x="857956" y="804089"/>
                </a:cubicBezTo>
                <a:cubicBezTo>
                  <a:pt x="834769" y="722933"/>
                  <a:pt x="858668" y="795649"/>
                  <a:pt x="835378" y="702489"/>
                </a:cubicBezTo>
                <a:cubicBezTo>
                  <a:pt x="832492" y="690945"/>
                  <a:pt x="827852" y="679912"/>
                  <a:pt x="824089" y="668623"/>
                </a:cubicBezTo>
                <a:cubicBezTo>
                  <a:pt x="820326" y="634756"/>
                  <a:pt x="818402" y="600634"/>
                  <a:pt x="812800" y="567023"/>
                </a:cubicBezTo>
                <a:cubicBezTo>
                  <a:pt x="810844" y="555285"/>
                  <a:pt x="803640" y="544864"/>
                  <a:pt x="801511" y="533156"/>
                </a:cubicBezTo>
                <a:cubicBezTo>
                  <a:pt x="796084" y="503307"/>
                  <a:pt x="792969" y="473058"/>
                  <a:pt x="790222" y="442845"/>
                </a:cubicBezTo>
                <a:cubicBezTo>
                  <a:pt x="781678" y="348858"/>
                  <a:pt x="779349" y="254269"/>
                  <a:pt x="767644" y="160623"/>
                </a:cubicBezTo>
                <a:cubicBezTo>
                  <a:pt x="763881" y="130519"/>
                  <a:pt x="761783" y="100161"/>
                  <a:pt x="756356" y="70312"/>
                </a:cubicBezTo>
                <a:cubicBezTo>
                  <a:pt x="754227" y="58604"/>
                  <a:pt x="753481" y="44859"/>
                  <a:pt x="745067" y="36445"/>
                </a:cubicBezTo>
                <a:lnTo>
                  <a:pt x="733778" y="4773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71EF53B7-D4BE-4407-B424-9C3B418B08E0}"/>
              </a:ext>
            </a:extLst>
          </p:cNvPr>
          <p:cNvSpPr/>
          <p:nvPr/>
        </p:nvSpPr>
        <p:spPr>
          <a:xfrm>
            <a:off x="6645425" y="3984978"/>
            <a:ext cx="1967997" cy="1478844"/>
          </a:xfrm>
          <a:custGeom>
            <a:avLst/>
            <a:gdLst>
              <a:gd name="connsiteX0" fmla="*/ 3731 w 1967997"/>
              <a:gd name="connsiteY0" fmla="*/ 33866 h 1478844"/>
              <a:gd name="connsiteX1" fmla="*/ 161775 w 1967997"/>
              <a:gd name="connsiteY1" fmla="*/ 22578 h 1478844"/>
              <a:gd name="connsiteX2" fmla="*/ 285953 w 1967997"/>
              <a:gd name="connsiteY2" fmla="*/ 11289 h 1478844"/>
              <a:gd name="connsiteX3" fmla="*/ 1053597 w 1967997"/>
              <a:gd name="connsiteY3" fmla="*/ 0 h 1478844"/>
              <a:gd name="connsiteX4" fmla="*/ 1482575 w 1967997"/>
              <a:gd name="connsiteY4" fmla="*/ 11289 h 1478844"/>
              <a:gd name="connsiteX5" fmla="*/ 1697064 w 1967997"/>
              <a:gd name="connsiteY5" fmla="*/ 33866 h 1478844"/>
              <a:gd name="connsiteX6" fmla="*/ 1730931 w 1967997"/>
              <a:gd name="connsiteY6" fmla="*/ 45155 h 1478844"/>
              <a:gd name="connsiteX7" fmla="*/ 1809953 w 1967997"/>
              <a:gd name="connsiteY7" fmla="*/ 135466 h 1478844"/>
              <a:gd name="connsiteX8" fmla="*/ 1922842 w 1967997"/>
              <a:gd name="connsiteY8" fmla="*/ 270933 h 1478844"/>
              <a:gd name="connsiteX9" fmla="*/ 1945419 w 1967997"/>
              <a:gd name="connsiteY9" fmla="*/ 349955 h 1478844"/>
              <a:gd name="connsiteX10" fmla="*/ 1967997 w 1967997"/>
              <a:gd name="connsiteY10" fmla="*/ 417689 h 1478844"/>
              <a:gd name="connsiteX11" fmla="*/ 1956708 w 1967997"/>
              <a:gd name="connsiteY11" fmla="*/ 598311 h 1478844"/>
              <a:gd name="connsiteX12" fmla="*/ 1945419 w 1967997"/>
              <a:gd name="connsiteY12" fmla="*/ 654755 h 1478844"/>
              <a:gd name="connsiteX13" fmla="*/ 1934131 w 1967997"/>
              <a:gd name="connsiteY13" fmla="*/ 733778 h 1478844"/>
              <a:gd name="connsiteX14" fmla="*/ 1900264 w 1967997"/>
              <a:gd name="connsiteY14" fmla="*/ 801511 h 1478844"/>
              <a:gd name="connsiteX15" fmla="*/ 1877686 w 1967997"/>
              <a:gd name="connsiteY15" fmla="*/ 846666 h 1478844"/>
              <a:gd name="connsiteX16" fmla="*/ 1855108 w 1967997"/>
              <a:gd name="connsiteY16" fmla="*/ 914400 h 1478844"/>
              <a:gd name="connsiteX17" fmla="*/ 1843819 w 1967997"/>
              <a:gd name="connsiteY17" fmla="*/ 948266 h 1478844"/>
              <a:gd name="connsiteX18" fmla="*/ 1821242 w 1967997"/>
              <a:gd name="connsiteY18" fmla="*/ 1049866 h 1478844"/>
              <a:gd name="connsiteX19" fmla="*/ 1798664 w 1967997"/>
              <a:gd name="connsiteY19" fmla="*/ 1286933 h 1478844"/>
              <a:gd name="connsiteX20" fmla="*/ 1787375 w 1967997"/>
              <a:gd name="connsiteY20" fmla="*/ 1320800 h 1478844"/>
              <a:gd name="connsiteX21" fmla="*/ 1776086 w 1967997"/>
              <a:gd name="connsiteY21" fmla="*/ 1365955 h 1478844"/>
              <a:gd name="connsiteX22" fmla="*/ 1697064 w 1967997"/>
              <a:gd name="connsiteY22" fmla="*/ 1456266 h 1478844"/>
              <a:gd name="connsiteX23" fmla="*/ 1629331 w 1967997"/>
              <a:gd name="connsiteY23" fmla="*/ 1478844 h 1478844"/>
              <a:gd name="connsiteX24" fmla="*/ 1211642 w 1967997"/>
              <a:gd name="connsiteY24" fmla="*/ 1456266 h 1478844"/>
              <a:gd name="connsiteX25" fmla="*/ 1177775 w 1967997"/>
              <a:gd name="connsiteY25" fmla="*/ 1444978 h 1478844"/>
              <a:gd name="connsiteX26" fmla="*/ 1076175 w 1967997"/>
              <a:gd name="connsiteY26" fmla="*/ 1388533 h 1478844"/>
              <a:gd name="connsiteX27" fmla="*/ 1042308 w 1967997"/>
              <a:gd name="connsiteY27" fmla="*/ 1343378 h 1478844"/>
              <a:gd name="connsiteX28" fmla="*/ 997153 w 1967997"/>
              <a:gd name="connsiteY28" fmla="*/ 1275644 h 1478844"/>
              <a:gd name="connsiteX29" fmla="*/ 974575 w 1967997"/>
              <a:gd name="connsiteY29" fmla="*/ 1241778 h 1478844"/>
              <a:gd name="connsiteX30" fmla="*/ 951997 w 1967997"/>
              <a:gd name="connsiteY30" fmla="*/ 1207911 h 1478844"/>
              <a:gd name="connsiteX31" fmla="*/ 929419 w 1967997"/>
              <a:gd name="connsiteY31" fmla="*/ 1174044 h 1478844"/>
              <a:gd name="connsiteX32" fmla="*/ 906842 w 1967997"/>
              <a:gd name="connsiteY32" fmla="*/ 1106311 h 1478844"/>
              <a:gd name="connsiteX33" fmla="*/ 861686 w 1967997"/>
              <a:gd name="connsiteY33" fmla="*/ 1038578 h 1478844"/>
              <a:gd name="connsiteX34" fmla="*/ 816531 w 1967997"/>
              <a:gd name="connsiteY34" fmla="*/ 970844 h 1478844"/>
              <a:gd name="connsiteX35" fmla="*/ 771375 w 1967997"/>
              <a:gd name="connsiteY35" fmla="*/ 903111 h 1478844"/>
              <a:gd name="connsiteX36" fmla="*/ 748797 w 1967997"/>
              <a:gd name="connsiteY36" fmla="*/ 869244 h 1478844"/>
              <a:gd name="connsiteX37" fmla="*/ 726219 w 1967997"/>
              <a:gd name="connsiteY37" fmla="*/ 835378 h 1478844"/>
              <a:gd name="connsiteX38" fmla="*/ 714931 w 1967997"/>
              <a:gd name="connsiteY38" fmla="*/ 801511 h 1478844"/>
              <a:gd name="connsiteX39" fmla="*/ 658486 w 1967997"/>
              <a:gd name="connsiteY39" fmla="*/ 733778 h 1478844"/>
              <a:gd name="connsiteX40" fmla="*/ 613331 w 1967997"/>
              <a:gd name="connsiteY40" fmla="*/ 643466 h 1478844"/>
              <a:gd name="connsiteX41" fmla="*/ 545597 w 1967997"/>
              <a:gd name="connsiteY41" fmla="*/ 530578 h 1478844"/>
              <a:gd name="connsiteX42" fmla="*/ 534308 w 1967997"/>
              <a:gd name="connsiteY42" fmla="*/ 485422 h 1478844"/>
              <a:gd name="connsiteX43" fmla="*/ 489153 w 1967997"/>
              <a:gd name="connsiteY43" fmla="*/ 406400 h 1478844"/>
              <a:gd name="connsiteX44" fmla="*/ 443997 w 1967997"/>
              <a:gd name="connsiteY44" fmla="*/ 304800 h 1478844"/>
              <a:gd name="connsiteX45" fmla="*/ 410131 w 1967997"/>
              <a:gd name="connsiteY45" fmla="*/ 237066 h 1478844"/>
              <a:gd name="connsiteX46" fmla="*/ 376264 w 1967997"/>
              <a:gd name="connsiteY46" fmla="*/ 203200 h 1478844"/>
              <a:gd name="connsiteX47" fmla="*/ 308531 w 1967997"/>
              <a:gd name="connsiteY47" fmla="*/ 180622 h 1478844"/>
              <a:gd name="connsiteX48" fmla="*/ 274664 w 1967997"/>
              <a:gd name="connsiteY48" fmla="*/ 169333 h 1478844"/>
              <a:gd name="connsiteX49" fmla="*/ 240797 w 1967997"/>
              <a:gd name="connsiteY49" fmla="*/ 146755 h 1478844"/>
              <a:gd name="connsiteX50" fmla="*/ 150486 w 1967997"/>
              <a:gd name="connsiteY50" fmla="*/ 124178 h 1478844"/>
              <a:gd name="connsiteX51" fmla="*/ 116619 w 1967997"/>
              <a:gd name="connsiteY51" fmla="*/ 112889 h 1478844"/>
              <a:gd name="connsiteX52" fmla="*/ 82753 w 1967997"/>
              <a:gd name="connsiteY52" fmla="*/ 79022 h 1478844"/>
              <a:gd name="connsiteX53" fmla="*/ 48886 w 1967997"/>
              <a:gd name="connsiteY53" fmla="*/ 56444 h 1478844"/>
              <a:gd name="connsiteX54" fmla="*/ 3731 w 1967997"/>
              <a:gd name="connsiteY54" fmla="*/ 33866 h 147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67997" h="1478844">
                <a:moveTo>
                  <a:pt x="3731" y="33866"/>
                </a:moveTo>
                <a:cubicBezTo>
                  <a:pt x="22546" y="28222"/>
                  <a:pt x="109128" y="26790"/>
                  <a:pt x="161775" y="22578"/>
                </a:cubicBezTo>
                <a:cubicBezTo>
                  <a:pt x="203206" y="19264"/>
                  <a:pt x="244403" y="12341"/>
                  <a:pt x="285953" y="11289"/>
                </a:cubicBezTo>
                <a:cubicBezTo>
                  <a:pt x="541780" y="4812"/>
                  <a:pt x="797716" y="3763"/>
                  <a:pt x="1053597" y="0"/>
                </a:cubicBezTo>
                <a:lnTo>
                  <a:pt x="1482575" y="11289"/>
                </a:lnTo>
                <a:cubicBezTo>
                  <a:pt x="1561711" y="14333"/>
                  <a:pt x="1624449" y="15713"/>
                  <a:pt x="1697064" y="33866"/>
                </a:cubicBezTo>
                <a:cubicBezTo>
                  <a:pt x="1708608" y="36752"/>
                  <a:pt x="1719642" y="41392"/>
                  <a:pt x="1730931" y="45155"/>
                </a:cubicBezTo>
                <a:cubicBezTo>
                  <a:pt x="1826883" y="109125"/>
                  <a:pt x="1678253" y="3764"/>
                  <a:pt x="1809953" y="135466"/>
                </a:cubicBezTo>
                <a:cubicBezTo>
                  <a:pt x="1841390" y="166903"/>
                  <a:pt x="1907126" y="223785"/>
                  <a:pt x="1922842" y="270933"/>
                </a:cubicBezTo>
                <a:cubicBezTo>
                  <a:pt x="1960782" y="384752"/>
                  <a:pt x="1902895" y="208205"/>
                  <a:pt x="1945419" y="349955"/>
                </a:cubicBezTo>
                <a:cubicBezTo>
                  <a:pt x="1952258" y="372751"/>
                  <a:pt x="1967997" y="417689"/>
                  <a:pt x="1967997" y="417689"/>
                </a:cubicBezTo>
                <a:cubicBezTo>
                  <a:pt x="1964234" y="477896"/>
                  <a:pt x="1962427" y="538258"/>
                  <a:pt x="1956708" y="598311"/>
                </a:cubicBezTo>
                <a:cubicBezTo>
                  <a:pt x="1954889" y="617412"/>
                  <a:pt x="1948573" y="635829"/>
                  <a:pt x="1945419" y="654755"/>
                </a:cubicBezTo>
                <a:cubicBezTo>
                  <a:pt x="1941045" y="681001"/>
                  <a:pt x="1939349" y="707686"/>
                  <a:pt x="1934131" y="733778"/>
                </a:cubicBezTo>
                <a:cubicBezTo>
                  <a:pt x="1926171" y="773578"/>
                  <a:pt x="1920754" y="765653"/>
                  <a:pt x="1900264" y="801511"/>
                </a:cubicBezTo>
                <a:cubicBezTo>
                  <a:pt x="1891915" y="816122"/>
                  <a:pt x="1883936" y="831041"/>
                  <a:pt x="1877686" y="846666"/>
                </a:cubicBezTo>
                <a:cubicBezTo>
                  <a:pt x="1868847" y="868763"/>
                  <a:pt x="1862634" y="891822"/>
                  <a:pt x="1855108" y="914400"/>
                </a:cubicBezTo>
                <a:cubicBezTo>
                  <a:pt x="1851345" y="925689"/>
                  <a:pt x="1846152" y="936598"/>
                  <a:pt x="1843819" y="948266"/>
                </a:cubicBezTo>
                <a:cubicBezTo>
                  <a:pt x="1829489" y="1019925"/>
                  <a:pt x="1837185" y="986096"/>
                  <a:pt x="1821242" y="1049866"/>
                </a:cubicBezTo>
                <a:cubicBezTo>
                  <a:pt x="1815700" y="1133001"/>
                  <a:pt x="1816312" y="1207518"/>
                  <a:pt x="1798664" y="1286933"/>
                </a:cubicBezTo>
                <a:cubicBezTo>
                  <a:pt x="1796083" y="1298549"/>
                  <a:pt x="1790644" y="1309358"/>
                  <a:pt x="1787375" y="1320800"/>
                </a:cubicBezTo>
                <a:cubicBezTo>
                  <a:pt x="1783113" y="1335718"/>
                  <a:pt x="1783024" y="1352078"/>
                  <a:pt x="1776086" y="1365955"/>
                </a:cubicBezTo>
                <a:cubicBezTo>
                  <a:pt x="1756463" y="1405202"/>
                  <a:pt x="1736980" y="1438526"/>
                  <a:pt x="1697064" y="1456266"/>
                </a:cubicBezTo>
                <a:cubicBezTo>
                  <a:pt x="1675316" y="1465932"/>
                  <a:pt x="1629331" y="1478844"/>
                  <a:pt x="1629331" y="1478844"/>
                </a:cubicBezTo>
                <a:cubicBezTo>
                  <a:pt x="1529143" y="1475612"/>
                  <a:pt x="1341030" y="1485018"/>
                  <a:pt x="1211642" y="1456266"/>
                </a:cubicBezTo>
                <a:cubicBezTo>
                  <a:pt x="1200026" y="1453685"/>
                  <a:pt x="1189064" y="1448741"/>
                  <a:pt x="1177775" y="1444978"/>
                </a:cubicBezTo>
                <a:cubicBezTo>
                  <a:pt x="1100141" y="1393221"/>
                  <a:pt x="1135785" y="1408403"/>
                  <a:pt x="1076175" y="1388533"/>
                </a:cubicBezTo>
                <a:cubicBezTo>
                  <a:pt x="1064886" y="1373481"/>
                  <a:pt x="1053098" y="1358792"/>
                  <a:pt x="1042308" y="1343378"/>
                </a:cubicBezTo>
                <a:cubicBezTo>
                  <a:pt x="1026747" y="1321148"/>
                  <a:pt x="1012205" y="1298222"/>
                  <a:pt x="997153" y="1275644"/>
                </a:cubicBezTo>
                <a:lnTo>
                  <a:pt x="974575" y="1241778"/>
                </a:lnTo>
                <a:lnTo>
                  <a:pt x="951997" y="1207911"/>
                </a:lnTo>
                <a:lnTo>
                  <a:pt x="929419" y="1174044"/>
                </a:lnTo>
                <a:cubicBezTo>
                  <a:pt x="921893" y="1151466"/>
                  <a:pt x="920043" y="1126113"/>
                  <a:pt x="906842" y="1106311"/>
                </a:cubicBezTo>
                <a:lnTo>
                  <a:pt x="861686" y="1038578"/>
                </a:lnTo>
                <a:cubicBezTo>
                  <a:pt x="840097" y="973810"/>
                  <a:pt x="865857" y="1034264"/>
                  <a:pt x="816531" y="970844"/>
                </a:cubicBezTo>
                <a:cubicBezTo>
                  <a:pt x="799872" y="949425"/>
                  <a:pt x="786427" y="925689"/>
                  <a:pt x="771375" y="903111"/>
                </a:cubicBezTo>
                <a:lnTo>
                  <a:pt x="748797" y="869244"/>
                </a:lnTo>
                <a:lnTo>
                  <a:pt x="726219" y="835378"/>
                </a:lnTo>
                <a:cubicBezTo>
                  <a:pt x="722456" y="824089"/>
                  <a:pt x="720253" y="812154"/>
                  <a:pt x="714931" y="801511"/>
                </a:cubicBezTo>
                <a:cubicBezTo>
                  <a:pt x="699215" y="770077"/>
                  <a:pt x="683453" y="758744"/>
                  <a:pt x="658486" y="733778"/>
                </a:cubicBezTo>
                <a:cubicBezTo>
                  <a:pt x="643434" y="703674"/>
                  <a:pt x="632001" y="671470"/>
                  <a:pt x="613331" y="643466"/>
                </a:cubicBezTo>
                <a:cubicBezTo>
                  <a:pt x="558840" y="561731"/>
                  <a:pt x="580310" y="600003"/>
                  <a:pt x="545597" y="530578"/>
                </a:cubicBezTo>
                <a:cubicBezTo>
                  <a:pt x="541834" y="515526"/>
                  <a:pt x="539756" y="499949"/>
                  <a:pt x="534308" y="485422"/>
                </a:cubicBezTo>
                <a:cubicBezTo>
                  <a:pt x="522030" y="452679"/>
                  <a:pt x="507871" y="434477"/>
                  <a:pt x="489153" y="406400"/>
                </a:cubicBezTo>
                <a:cubicBezTo>
                  <a:pt x="462285" y="325795"/>
                  <a:pt x="479777" y="358468"/>
                  <a:pt x="443997" y="304800"/>
                </a:cubicBezTo>
                <a:cubicBezTo>
                  <a:pt x="432684" y="270860"/>
                  <a:pt x="434445" y="266242"/>
                  <a:pt x="410131" y="237066"/>
                </a:cubicBezTo>
                <a:cubicBezTo>
                  <a:pt x="399911" y="224801"/>
                  <a:pt x="390220" y="210953"/>
                  <a:pt x="376264" y="203200"/>
                </a:cubicBezTo>
                <a:cubicBezTo>
                  <a:pt x="355460" y="191642"/>
                  <a:pt x="331109" y="188148"/>
                  <a:pt x="308531" y="180622"/>
                </a:cubicBezTo>
                <a:cubicBezTo>
                  <a:pt x="297242" y="176859"/>
                  <a:pt x="284565" y="175934"/>
                  <a:pt x="274664" y="169333"/>
                </a:cubicBezTo>
                <a:cubicBezTo>
                  <a:pt x="263375" y="161807"/>
                  <a:pt x="253548" y="151392"/>
                  <a:pt x="240797" y="146755"/>
                </a:cubicBezTo>
                <a:cubicBezTo>
                  <a:pt x="211635" y="136151"/>
                  <a:pt x="179924" y="133991"/>
                  <a:pt x="150486" y="124178"/>
                </a:cubicBezTo>
                <a:lnTo>
                  <a:pt x="116619" y="112889"/>
                </a:lnTo>
                <a:cubicBezTo>
                  <a:pt x="105330" y="101600"/>
                  <a:pt x="95017" y="89243"/>
                  <a:pt x="82753" y="79022"/>
                </a:cubicBezTo>
                <a:cubicBezTo>
                  <a:pt x="72330" y="70336"/>
                  <a:pt x="55867" y="68078"/>
                  <a:pt x="48886" y="56444"/>
                </a:cubicBezTo>
                <a:cubicBezTo>
                  <a:pt x="43078" y="46764"/>
                  <a:pt x="-15084" y="39510"/>
                  <a:pt x="3731" y="3386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5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0B554-A40A-46D7-BFE0-165989F8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Ciclo de água na Terra: fusão, </a:t>
            </a:r>
            <a:r>
              <a:rPr lang="pt-BR" dirty="0" err="1">
                <a:solidFill>
                  <a:srgbClr val="FF0000"/>
                </a:solidFill>
              </a:rPr>
              <a:t>subducção</a:t>
            </a:r>
            <a:r>
              <a:rPr lang="pt-BR" dirty="0"/>
              <a:t>, processos hidrotermais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82E590-50CF-4DB9-8861-0868C69F5A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219200"/>
            <a:ext cx="8579296" cy="4937760"/>
          </a:xfrm>
        </p:spPr>
        <p:txBody>
          <a:bodyPr>
            <a:normAutofit/>
          </a:bodyPr>
          <a:lstStyle/>
          <a:p>
            <a:r>
              <a:rPr lang="pt-BR" sz="2000" dirty="0"/>
              <a:t>H</a:t>
            </a:r>
            <a:r>
              <a:rPr lang="pt-BR" sz="2000" baseline="-25000" dirty="0"/>
              <a:t>2</a:t>
            </a:r>
            <a:r>
              <a:rPr lang="pt-BR" sz="2000" dirty="0"/>
              <a:t>O liberada progressivamente</a:t>
            </a:r>
          </a:p>
          <a:p>
            <a:r>
              <a:rPr lang="pt-BR" sz="2000" dirty="0"/>
              <a:t>Talco e </a:t>
            </a:r>
            <a:r>
              <a:rPr lang="pt-BR" sz="2000" dirty="0" err="1"/>
              <a:t>serpentinita</a:t>
            </a:r>
            <a:r>
              <a:rPr lang="pt-BR" sz="2000" dirty="0"/>
              <a:t> estável em p baixa e T&lt;600 </a:t>
            </a:r>
            <a:r>
              <a:rPr lang="pt-BR" sz="2000" baseline="30000" dirty="0" err="1"/>
              <a:t>o</a:t>
            </a:r>
            <a:r>
              <a:rPr lang="pt-BR" sz="2000" dirty="0" err="1"/>
              <a:t>C</a:t>
            </a:r>
            <a:r>
              <a:rPr lang="pt-BR" sz="2000" dirty="0"/>
              <a:t>,</a:t>
            </a:r>
          </a:p>
          <a:p>
            <a:r>
              <a:rPr lang="pt-BR" sz="2000" dirty="0"/>
              <a:t>Quando quebra libera água e forma outro minerais de Mg hidratados e estáveis em pressões do manto e T até 1000 </a:t>
            </a:r>
            <a:r>
              <a:rPr lang="pt-BR" sz="2000" baseline="30000" dirty="0" err="1"/>
              <a:t>o</a:t>
            </a:r>
            <a:r>
              <a:rPr lang="pt-BR" sz="2000" dirty="0" err="1"/>
              <a:t>C</a:t>
            </a:r>
            <a:r>
              <a:rPr lang="pt-BR" sz="2000" dirty="0"/>
              <a:t> – pode liberar água em profundidades de 600 km se a</a:t>
            </a:r>
          </a:p>
          <a:p>
            <a:pPr marL="0" indent="0">
              <a:buNone/>
            </a:pPr>
            <a:r>
              <a:rPr lang="pt-BR" sz="2000" dirty="0"/>
              <a:t> placa for velha e 200 km se a </a:t>
            </a:r>
          </a:p>
          <a:p>
            <a:pPr marL="0" indent="0">
              <a:buNone/>
            </a:pPr>
            <a:r>
              <a:rPr lang="pt-BR" sz="2000" dirty="0"/>
              <a:t>placa for jovem 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Manto funde por que tem água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0B0744-AB23-45F1-BAE6-A19015D70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23"/>
          <a:stretch/>
        </p:blipFill>
        <p:spPr>
          <a:xfrm>
            <a:off x="3580420" y="2628659"/>
            <a:ext cx="5544616" cy="4229341"/>
          </a:xfrm>
          <a:prstGeom prst="rect">
            <a:avLst/>
          </a:prstGeom>
        </p:spPr>
      </p:pic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7F0CE923-C9AA-4524-AB05-F9D40CC19571}"/>
              </a:ext>
            </a:extLst>
          </p:cNvPr>
          <p:cNvSpPr/>
          <p:nvPr/>
        </p:nvSpPr>
        <p:spPr>
          <a:xfrm>
            <a:off x="4910667" y="4888089"/>
            <a:ext cx="1216510" cy="341805"/>
          </a:xfrm>
          <a:custGeom>
            <a:avLst/>
            <a:gdLst>
              <a:gd name="connsiteX0" fmla="*/ 22577 w 1216510"/>
              <a:gd name="connsiteY0" fmla="*/ 112889 h 341805"/>
              <a:gd name="connsiteX1" fmla="*/ 67733 w 1216510"/>
              <a:gd name="connsiteY1" fmla="*/ 169333 h 341805"/>
              <a:gd name="connsiteX2" fmla="*/ 112889 w 1216510"/>
              <a:gd name="connsiteY2" fmla="*/ 237067 h 341805"/>
              <a:gd name="connsiteX3" fmla="*/ 146755 w 1216510"/>
              <a:gd name="connsiteY3" fmla="*/ 259644 h 341805"/>
              <a:gd name="connsiteX4" fmla="*/ 214489 w 1216510"/>
              <a:gd name="connsiteY4" fmla="*/ 282222 h 341805"/>
              <a:gd name="connsiteX5" fmla="*/ 248355 w 1216510"/>
              <a:gd name="connsiteY5" fmla="*/ 293511 h 341805"/>
              <a:gd name="connsiteX6" fmla="*/ 372533 w 1216510"/>
              <a:gd name="connsiteY6" fmla="*/ 327378 h 341805"/>
              <a:gd name="connsiteX7" fmla="*/ 745066 w 1216510"/>
              <a:gd name="connsiteY7" fmla="*/ 338667 h 341805"/>
              <a:gd name="connsiteX8" fmla="*/ 1207911 w 1216510"/>
              <a:gd name="connsiteY8" fmla="*/ 327378 h 341805"/>
              <a:gd name="connsiteX9" fmla="*/ 1196622 w 1216510"/>
              <a:gd name="connsiteY9" fmla="*/ 259644 h 341805"/>
              <a:gd name="connsiteX10" fmla="*/ 1174044 w 1216510"/>
              <a:gd name="connsiteY10" fmla="*/ 191911 h 341805"/>
              <a:gd name="connsiteX11" fmla="*/ 1162755 w 1216510"/>
              <a:gd name="connsiteY11" fmla="*/ 158044 h 341805"/>
              <a:gd name="connsiteX12" fmla="*/ 1151466 w 1216510"/>
              <a:gd name="connsiteY12" fmla="*/ 112889 h 341805"/>
              <a:gd name="connsiteX13" fmla="*/ 1117600 w 1216510"/>
              <a:gd name="connsiteY13" fmla="*/ 45155 h 341805"/>
              <a:gd name="connsiteX14" fmla="*/ 1083733 w 1216510"/>
              <a:gd name="connsiteY14" fmla="*/ 22578 h 341805"/>
              <a:gd name="connsiteX15" fmla="*/ 982133 w 1216510"/>
              <a:gd name="connsiteY15" fmla="*/ 0 h 341805"/>
              <a:gd name="connsiteX16" fmla="*/ 666044 w 1216510"/>
              <a:gd name="connsiteY16" fmla="*/ 11289 h 341805"/>
              <a:gd name="connsiteX17" fmla="*/ 519289 w 1216510"/>
              <a:gd name="connsiteY17" fmla="*/ 33867 h 341805"/>
              <a:gd name="connsiteX18" fmla="*/ 428977 w 1216510"/>
              <a:gd name="connsiteY18" fmla="*/ 45155 h 341805"/>
              <a:gd name="connsiteX19" fmla="*/ 0 w 1216510"/>
              <a:gd name="connsiteY19" fmla="*/ 56444 h 34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510" h="341805">
                <a:moveTo>
                  <a:pt x="22577" y="112889"/>
                </a:moveTo>
                <a:cubicBezTo>
                  <a:pt x="37629" y="131704"/>
                  <a:pt x="53561" y="149847"/>
                  <a:pt x="67733" y="169333"/>
                </a:cubicBezTo>
                <a:cubicBezTo>
                  <a:pt x="83693" y="191278"/>
                  <a:pt x="90311" y="222015"/>
                  <a:pt x="112889" y="237067"/>
                </a:cubicBezTo>
                <a:cubicBezTo>
                  <a:pt x="124178" y="244593"/>
                  <a:pt x="134357" y="254134"/>
                  <a:pt x="146755" y="259644"/>
                </a:cubicBezTo>
                <a:cubicBezTo>
                  <a:pt x="168503" y="269310"/>
                  <a:pt x="191911" y="274696"/>
                  <a:pt x="214489" y="282222"/>
                </a:cubicBezTo>
                <a:lnTo>
                  <a:pt x="248355" y="293511"/>
                </a:lnTo>
                <a:cubicBezTo>
                  <a:pt x="283340" y="305173"/>
                  <a:pt x="344525" y="326529"/>
                  <a:pt x="372533" y="327378"/>
                </a:cubicBezTo>
                <a:lnTo>
                  <a:pt x="745066" y="338667"/>
                </a:lnTo>
                <a:cubicBezTo>
                  <a:pt x="899348" y="334904"/>
                  <a:pt x="1055894" y="353981"/>
                  <a:pt x="1207911" y="327378"/>
                </a:cubicBezTo>
                <a:cubicBezTo>
                  <a:pt x="1230458" y="323432"/>
                  <a:pt x="1202174" y="281850"/>
                  <a:pt x="1196622" y="259644"/>
                </a:cubicBezTo>
                <a:cubicBezTo>
                  <a:pt x="1190850" y="236556"/>
                  <a:pt x="1181570" y="214489"/>
                  <a:pt x="1174044" y="191911"/>
                </a:cubicBezTo>
                <a:cubicBezTo>
                  <a:pt x="1170281" y="180622"/>
                  <a:pt x="1165641" y="169588"/>
                  <a:pt x="1162755" y="158044"/>
                </a:cubicBezTo>
                <a:cubicBezTo>
                  <a:pt x="1158992" y="142992"/>
                  <a:pt x="1155728" y="127807"/>
                  <a:pt x="1151466" y="112889"/>
                </a:cubicBezTo>
                <a:cubicBezTo>
                  <a:pt x="1144121" y="87182"/>
                  <a:pt x="1137389" y="64944"/>
                  <a:pt x="1117600" y="45155"/>
                </a:cubicBezTo>
                <a:cubicBezTo>
                  <a:pt x="1108006" y="35561"/>
                  <a:pt x="1095868" y="28645"/>
                  <a:pt x="1083733" y="22578"/>
                </a:cubicBezTo>
                <a:cubicBezTo>
                  <a:pt x="1055941" y="8683"/>
                  <a:pt x="1008150" y="4336"/>
                  <a:pt x="982133" y="0"/>
                </a:cubicBezTo>
                <a:lnTo>
                  <a:pt x="666044" y="11289"/>
                </a:lnTo>
                <a:cubicBezTo>
                  <a:pt x="569947" y="16628"/>
                  <a:pt x="597100" y="21897"/>
                  <a:pt x="519289" y="33867"/>
                </a:cubicBezTo>
                <a:cubicBezTo>
                  <a:pt x="489304" y="38480"/>
                  <a:pt x="459081" y="41392"/>
                  <a:pt x="428977" y="45155"/>
                </a:cubicBezTo>
                <a:cubicBezTo>
                  <a:pt x="270166" y="98093"/>
                  <a:pt x="407010" y="56444"/>
                  <a:pt x="0" y="564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A0D6E86F-C478-4E90-BDBF-EEF76E2826F1}"/>
              </a:ext>
            </a:extLst>
          </p:cNvPr>
          <p:cNvSpPr/>
          <p:nvPr/>
        </p:nvSpPr>
        <p:spPr>
          <a:xfrm>
            <a:off x="4786489" y="5147733"/>
            <a:ext cx="948267" cy="903111"/>
          </a:xfrm>
          <a:custGeom>
            <a:avLst/>
            <a:gdLst>
              <a:gd name="connsiteX0" fmla="*/ 146755 w 948267"/>
              <a:gd name="connsiteY0" fmla="*/ 33867 h 903111"/>
              <a:gd name="connsiteX1" fmla="*/ 67733 w 948267"/>
              <a:gd name="connsiteY1" fmla="*/ 79023 h 903111"/>
              <a:gd name="connsiteX2" fmla="*/ 45155 w 948267"/>
              <a:gd name="connsiteY2" fmla="*/ 146756 h 903111"/>
              <a:gd name="connsiteX3" fmla="*/ 33867 w 948267"/>
              <a:gd name="connsiteY3" fmla="*/ 180623 h 903111"/>
              <a:gd name="connsiteX4" fmla="*/ 22578 w 948267"/>
              <a:gd name="connsiteY4" fmla="*/ 293511 h 903111"/>
              <a:gd name="connsiteX5" fmla="*/ 0 w 948267"/>
              <a:gd name="connsiteY5" fmla="*/ 383823 h 903111"/>
              <a:gd name="connsiteX6" fmla="*/ 11289 w 948267"/>
              <a:gd name="connsiteY6" fmla="*/ 620889 h 903111"/>
              <a:gd name="connsiteX7" fmla="*/ 33867 w 948267"/>
              <a:gd name="connsiteY7" fmla="*/ 688623 h 903111"/>
              <a:gd name="connsiteX8" fmla="*/ 45155 w 948267"/>
              <a:gd name="connsiteY8" fmla="*/ 722489 h 903111"/>
              <a:gd name="connsiteX9" fmla="*/ 79022 w 948267"/>
              <a:gd name="connsiteY9" fmla="*/ 756356 h 903111"/>
              <a:gd name="connsiteX10" fmla="*/ 101600 w 948267"/>
              <a:gd name="connsiteY10" fmla="*/ 790223 h 903111"/>
              <a:gd name="connsiteX11" fmla="*/ 135467 w 948267"/>
              <a:gd name="connsiteY11" fmla="*/ 812800 h 903111"/>
              <a:gd name="connsiteX12" fmla="*/ 169333 w 948267"/>
              <a:gd name="connsiteY12" fmla="*/ 846667 h 903111"/>
              <a:gd name="connsiteX13" fmla="*/ 203200 w 948267"/>
              <a:gd name="connsiteY13" fmla="*/ 857956 h 903111"/>
              <a:gd name="connsiteX14" fmla="*/ 237067 w 948267"/>
              <a:gd name="connsiteY14" fmla="*/ 880534 h 903111"/>
              <a:gd name="connsiteX15" fmla="*/ 316089 w 948267"/>
              <a:gd name="connsiteY15" fmla="*/ 903111 h 903111"/>
              <a:gd name="connsiteX16" fmla="*/ 688622 w 948267"/>
              <a:gd name="connsiteY16" fmla="*/ 880534 h 903111"/>
              <a:gd name="connsiteX17" fmla="*/ 722489 w 948267"/>
              <a:gd name="connsiteY17" fmla="*/ 869245 h 903111"/>
              <a:gd name="connsiteX18" fmla="*/ 790222 w 948267"/>
              <a:gd name="connsiteY18" fmla="*/ 824089 h 903111"/>
              <a:gd name="connsiteX19" fmla="*/ 812800 w 948267"/>
              <a:gd name="connsiteY19" fmla="*/ 790223 h 903111"/>
              <a:gd name="connsiteX20" fmla="*/ 835378 w 948267"/>
              <a:gd name="connsiteY20" fmla="*/ 745067 h 903111"/>
              <a:gd name="connsiteX21" fmla="*/ 869244 w 948267"/>
              <a:gd name="connsiteY21" fmla="*/ 699911 h 903111"/>
              <a:gd name="connsiteX22" fmla="*/ 891822 w 948267"/>
              <a:gd name="connsiteY22" fmla="*/ 654756 h 903111"/>
              <a:gd name="connsiteX23" fmla="*/ 914400 w 948267"/>
              <a:gd name="connsiteY23" fmla="*/ 620889 h 903111"/>
              <a:gd name="connsiteX24" fmla="*/ 948267 w 948267"/>
              <a:gd name="connsiteY24" fmla="*/ 508000 h 903111"/>
              <a:gd name="connsiteX25" fmla="*/ 936978 w 948267"/>
              <a:gd name="connsiteY25" fmla="*/ 462845 h 903111"/>
              <a:gd name="connsiteX26" fmla="*/ 914400 w 948267"/>
              <a:gd name="connsiteY26" fmla="*/ 428978 h 903111"/>
              <a:gd name="connsiteX27" fmla="*/ 812800 w 948267"/>
              <a:gd name="connsiteY27" fmla="*/ 338667 h 903111"/>
              <a:gd name="connsiteX28" fmla="*/ 778933 w 948267"/>
              <a:gd name="connsiteY28" fmla="*/ 327378 h 903111"/>
              <a:gd name="connsiteX29" fmla="*/ 677333 w 948267"/>
              <a:gd name="connsiteY29" fmla="*/ 248356 h 903111"/>
              <a:gd name="connsiteX30" fmla="*/ 609600 w 948267"/>
              <a:gd name="connsiteY30" fmla="*/ 203200 h 903111"/>
              <a:gd name="connsiteX31" fmla="*/ 575733 w 948267"/>
              <a:gd name="connsiteY31" fmla="*/ 191911 h 903111"/>
              <a:gd name="connsiteX32" fmla="*/ 508000 w 948267"/>
              <a:gd name="connsiteY32" fmla="*/ 146756 h 903111"/>
              <a:gd name="connsiteX33" fmla="*/ 474133 w 948267"/>
              <a:gd name="connsiteY33" fmla="*/ 124178 h 903111"/>
              <a:gd name="connsiteX34" fmla="*/ 406400 w 948267"/>
              <a:gd name="connsiteY34" fmla="*/ 90311 h 903111"/>
              <a:gd name="connsiteX35" fmla="*/ 372533 w 948267"/>
              <a:gd name="connsiteY35" fmla="*/ 79023 h 903111"/>
              <a:gd name="connsiteX36" fmla="*/ 293511 w 948267"/>
              <a:gd name="connsiteY36" fmla="*/ 33867 h 903111"/>
              <a:gd name="connsiteX37" fmla="*/ 214489 w 948267"/>
              <a:gd name="connsiteY37" fmla="*/ 11289 h 903111"/>
              <a:gd name="connsiteX38" fmla="*/ 203200 w 948267"/>
              <a:gd name="connsiteY38" fmla="*/ 0 h 90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48267" h="903111">
                <a:moveTo>
                  <a:pt x="146755" y="33867"/>
                </a:moveTo>
                <a:cubicBezTo>
                  <a:pt x="94195" y="44379"/>
                  <a:pt x="88800" y="31622"/>
                  <a:pt x="67733" y="79023"/>
                </a:cubicBezTo>
                <a:cubicBezTo>
                  <a:pt x="58067" y="100771"/>
                  <a:pt x="52681" y="124178"/>
                  <a:pt x="45155" y="146756"/>
                </a:cubicBezTo>
                <a:lnTo>
                  <a:pt x="33867" y="180623"/>
                </a:lnTo>
                <a:cubicBezTo>
                  <a:pt x="30104" y="218252"/>
                  <a:pt x="28795" y="256209"/>
                  <a:pt x="22578" y="293511"/>
                </a:cubicBezTo>
                <a:cubicBezTo>
                  <a:pt x="17477" y="324119"/>
                  <a:pt x="0" y="383823"/>
                  <a:pt x="0" y="383823"/>
                </a:cubicBezTo>
                <a:cubicBezTo>
                  <a:pt x="3763" y="462845"/>
                  <a:pt x="2553" y="542261"/>
                  <a:pt x="11289" y="620889"/>
                </a:cubicBezTo>
                <a:cubicBezTo>
                  <a:pt x="13917" y="644543"/>
                  <a:pt x="26341" y="666045"/>
                  <a:pt x="33867" y="688623"/>
                </a:cubicBezTo>
                <a:cubicBezTo>
                  <a:pt x="37630" y="699912"/>
                  <a:pt x="36741" y="714075"/>
                  <a:pt x="45155" y="722489"/>
                </a:cubicBezTo>
                <a:cubicBezTo>
                  <a:pt x="56444" y="733778"/>
                  <a:pt x="68801" y="744091"/>
                  <a:pt x="79022" y="756356"/>
                </a:cubicBezTo>
                <a:cubicBezTo>
                  <a:pt x="87708" y="766779"/>
                  <a:pt x="92006" y="780629"/>
                  <a:pt x="101600" y="790223"/>
                </a:cubicBezTo>
                <a:cubicBezTo>
                  <a:pt x="111194" y="799817"/>
                  <a:pt x="125044" y="804114"/>
                  <a:pt x="135467" y="812800"/>
                </a:cubicBezTo>
                <a:cubicBezTo>
                  <a:pt x="147732" y="823020"/>
                  <a:pt x="156050" y="837811"/>
                  <a:pt x="169333" y="846667"/>
                </a:cubicBezTo>
                <a:cubicBezTo>
                  <a:pt x="179234" y="853268"/>
                  <a:pt x="192557" y="852634"/>
                  <a:pt x="203200" y="857956"/>
                </a:cubicBezTo>
                <a:cubicBezTo>
                  <a:pt x="215335" y="864024"/>
                  <a:pt x="224932" y="874466"/>
                  <a:pt x="237067" y="880534"/>
                </a:cubicBezTo>
                <a:cubicBezTo>
                  <a:pt x="253266" y="888634"/>
                  <a:pt x="301616" y="899493"/>
                  <a:pt x="316089" y="903111"/>
                </a:cubicBezTo>
                <a:cubicBezTo>
                  <a:pt x="446445" y="898456"/>
                  <a:pt x="566087" y="911168"/>
                  <a:pt x="688622" y="880534"/>
                </a:cubicBezTo>
                <a:cubicBezTo>
                  <a:pt x="700166" y="877648"/>
                  <a:pt x="711200" y="873008"/>
                  <a:pt x="722489" y="869245"/>
                </a:cubicBezTo>
                <a:cubicBezTo>
                  <a:pt x="745067" y="854193"/>
                  <a:pt x="775170" y="846667"/>
                  <a:pt x="790222" y="824089"/>
                </a:cubicBezTo>
                <a:cubicBezTo>
                  <a:pt x="797748" y="812800"/>
                  <a:pt x="806069" y="802003"/>
                  <a:pt x="812800" y="790223"/>
                </a:cubicBezTo>
                <a:cubicBezTo>
                  <a:pt x="821149" y="775612"/>
                  <a:pt x="826459" y="759338"/>
                  <a:pt x="835378" y="745067"/>
                </a:cubicBezTo>
                <a:cubicBezTo>
                  <a:pt x="845350" y="729112"/>
                  <a:pt x="859272" y="715866"/>
                  <a:pt x="869244" y="699911"/>
                </a:cubicBezTo>
                <a:cubicBezTo>
                  <a:pt x="878163" y="685641"/>
                  <a:pt x="883473" y="669367"/>
                  <a:pt x="891822" y="654756"/>
                </a:cubicBezTo>
                <a:cubicBezTo>
                  <a:pt x="898554" y="642976"/>
                  <a:pt x="908890" y="633287"/>
                  <a:pt x="914400" y="620889"/>
                </a:cubicBezTo>
                <a:cubicBezTo>
                  <a:pt x="930106" y="585551"/>
                  <a:pt x="938885" y="545529"/>
                  <a:pt x="948267" y="508000"/>
                </a:cubicBezTo>
                <a:cubicBezTo>
                  <a:pt x="944504" y="492948"/>
                  <a:pt x="943090" y="477105"/>
                  <a:pt x="936978" y="462845"/>
                </a:cubicBezTo>
                <a:cubicBezTo>
                  <a:pt x="931633" y="450374"/>
                  <a:pt x="923414" y="439119"/>
                  <a:pt x="914400" y="428978"/>
                </a:cubicBezTo>
                <a:cubicBezTo>
                  <a:pt x="890465" y="402051"/>
                  <a:pt x="850547" y="357540"/>
                  <a:pt x="812800" y="338667"/>
                </a:cubicBezTo>
                <a:cubicBezTo>
                  <a:pt x="802157" y="333345"/>
                  <a:pt x="790222" y="331141"/>
                  <a:pt x="778933" y="327378"/>
                </a:cubicBezTo>
                <a:cubicBezTo>
                  <a:pt x="725878" y="274322"/>
                  <a:pt x="758353" y="302369"/>
                  <a:pt x="677333" y="248356"/>
                </a:cubicBezTo>
                <a:lnTo>
                  <a:pt x="609600" y="203200"/>
                </a:lnTo>
                <a:cubicBezTo>
                  <a:pt x="598311" y="199437"/>
                  <a:pt x="586135" y="197690"/>
                  <a:pt x="575733" y="191911"/>
                </a:cubicBezTo>
                <a:cubicBezTo>
                  <a:pt x="552013" y="178733"/>
                  <a:pt x="530578" y="161808"/>
                  <a:pt x="508000" y="146756"/>
                </a:cubicBezTo>
                <a:cubicBezTo>
                  <a:pt x="496711" y="139230"/>
                  <a:pt x="487004" y="128469"/>
                  <a:pt x="474133" y="124178"/>
                </a:cubicBezTo>
                <a:cubicBezTo>
                  <a:pt x="389001" y="95800"/>
                  <a:pt x="493946" y="134083"/>
                  <a:pt x="406400" y="90311"/>
                </a:cubicBezTo>
                <a:cubicBezTo>
                  <a:pt x="395757" y="84989"/>
                  <a:pt x="383822" y="82786"/>
                  <a:pt x="372533" y="79023"/>
                </a:cubicBezTo>
                <a:cubicBezTo>
                  <a:pt x="344459" y="60306"/>
                  <a:pt x="326250" y="46144"/>
                  <a:pt x="293511" y="33867"/>
                </a:cubicBezTo>
                <a:cubicBezTo>
                  <a:pt x="264574" y="23016"/>
                  <a:pt x="241781" y="24935"/>
                  <a:pt x="214489" y="11289"/>
                </a:cubicBezTo>
                <a:cubicBezTo>
                  <a:pt x="209729" y="8909"/>
                  <a:pt x="206963" y="3763"/>
                  <a:pt x="2032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95F08A8E-3338-48F2-86E2-A92E1E97E832}"/>
              </a:ext>
            </a:extLst>
          </p:cNvPr>
          <p:cNvSpPr/>
          <p:nvPr/>
        </p:nvSpPr>
        <p:spPr>
          <a:xfrm>
            <a:off x="4897782" y="5051417"/>
            <a:ext cx="3483324" cy="1450253"/>
          </a:xfrm>
          <a:custGeom>
            <a:avLst/>
            <a:gdLst>
              <a:gd name="connsiteX0" fmla="*/ 3365685 w 3483324"/>
              <a:gd name="connsiteY0" fmla="*/ 1213916 h 1450253"/>
              <a:gd name="connsiteX1" fmla="*/ 3320529 w 3483324"/>
              <a:gd name="connsiteY1" fmla="*/ 1157472 h 1450253"/>
              <a:gd name="connsiteX2" fmla="*/ 3252796 w 3483324"/>
              <a:gd name="connsiteY2" fmla="*/ 1112316 h 1450253"/>
              <a:gd name="connsiteX3" fmla="*/ 3218929 w 3483324"/>
              <a:gd name="connsiteY3" fmla="*/ 1089739 h 1450253"/>
              <a:gd name="connsiteX4" fmla="*/ 3185062 w 3483324"/>
              <a:gd name="connsiteY4" fmla="*/ 1067161 h 1450253"/>
              <a:gd name="connsiteX5" fmla="*/ 3139907 w 3483324"/>
              <a:gd name="connsiteY5" fmla="*/ 1044583 h 1450253"/>
              <a:gd name="connsiteX6" fmla="*/ 3106040 w 3483324"/>
              <a:gd name="connsiteY6" fmla="*/ 1010716 h 1450253"/>
              <a:gd name="connsiteX7" fmla="*/ 3060885 w 3483324"/>
              <a:gd name="connsiteY7" fmla="*/ 976850 h 1450253"/>
              <a:gd name="connsiteX8" fmla="*/ 3027018 w 3483324"/>
              <a:gd name="connsiteY8" fmla="*/ 942983 h 1450253"/>
              <a:gd name="connsiteX9" fmla="*/ 2981862 w 3483324"/>
              <a:gd name="connsiteY9" fmla="*/ 909116 h 1450253"/>
              <a:gd name="connsiteX10" fmla="*/ 2902840 w 3483324"/>
              <a:gd name="connsiteY10" fmla="*/ 830094 h 1450253"/>
              <a:gd name="connsiteX11" fmla="*/ 2823818 w 3483324"/>
              <a:gd name="connsiteY11" fmla="*/ 784939 h 1450253"/>
              <a:gd name="connsiteX12" fmla="*/ 2756085 w 3483324"/>
              <a:gd name="connsiteY12" fmla="*/ 739783 h 1450253"/>
              <a:gd name="connsiteX13" fmla="*/ 2722218 w 3483324"/>
              <a:gd name="connsiteY13" fmla="*/ 717205 h 1450253"/>
              <a:gd name="connsiteX14" fmla="*/ 2688351 w 3483324"/>
              <a:gd name="connsiteY14" fmla="*/ 694627 h 1450253"/>
              <a:gd name="connsiteX15" fmla="*/ 2643196 w 3483324"/>
              <a:gd name="connsiteY15" fmla="*/ 672050 h 1450253"/>
              <a:gd name="connsiteX16" fmla="*/ 2575462 w 3483324"/>
              <a:gd name="connsiteY16" fmla="*/ 626894 h 1450253"/>
              <a:gd name="connsiteX17" fmla="*/ 2541596 w 3483324"/>
              <a:gd name="connsiteY17" fmla="*/ 615605 h 1450253"/>
              <a:gd name="connsiteX18" fmla="*/ 2507729 w 3483324"/>
              <a:gd name="connsiteY18" fmla="*/ 593027 h 1450253"/>
              <a:gd name="connsiteX19" fmla="*/ 2439996 w 3483324"/>
              <a:gd name="connsiteY19" fmla="*/ 570450 h 1450253"/>
              <a:gd name="connsiteX20" fmla="*/ 2406129 w 3483324"/>
              <a:gd name="connsiteY20" fmla="*/ 559161 h 1450253"/>
              <a:gd name="connsiteX21" fmla="*/ 2327107 w 3483324"/>
              <a:gd name="connsiteY21" fmla="*/ 525294 h 1450253"/>
              <a:gd name="connsiteX22" fmla="*/ 2281951 w 3483324"/>
              <a:gd name="connsiteY22" fmla="*/ 502716 h 1450253"/>
              <a:gd name="connsiteX23" fmla="*/ 2202929 w 3483324"/>
              <a:gd name="connsiteY23" fmla="*/ 480139 h 1450253"/>
              <a:gd name="connsiteX24" fmla="*/ 2135196 w 3483324"/>
              <a:gd name="connsiteY24" fmla="*/ 457561 h 1450253"/>
              <a:gd name="connsiteX25" fmla="*/ 2090040 w 3483324"/>
              <a:gd name="connsiteY25" fmla="*/ 446272 h 1450253"/>
              <a:gd name="connsiteX26" fmla="*/ 2033596 w 3483324"/>
              <a:gd name="connsiteY26" fmla="*/ 423694 h 1450253"/>
              <a:gd name="connsiteX27" fmla="*/ 1931996 w 3483324"/>
              <a:gd name="connsiteY27" fmla="*/ 401116 h 1450253"/>
              <a:gd name="connsiteX28" fmla="*/ 1864262 w 3483324"/>
              <a:gd name="connsiteY28" fmla="*/ 378539 h 1450253"/>
              <a:gd name="connsiteX29" fmla="*/ 1819107 w 3483324"/>
              <a:gd name="connsiteY29" fmla="*/ 367250 h 1450253"/>
              <a:gd name="connsiteX30" fmla="*/ 1751374 w 3483324"/>
              <a:gd name="connsiteY30" fmla="*/ 344672 h 1450253"/>
              <a:gd name="connsiteX31" fmla="*/ 1706218 w 3483324"/>
              <a:gd name="connsiteY31" fmla="*/ 333383 h 1450253"/>
              <a:gd name="connsiteX32" fmla="*/ 1638485 w 3483324"/>
              <a:gd name="connsiteY32" fmla="*/ 322094 h 1450253"/>
              <a:gd name="connsiteX33" fmla="*/ 1570751 w 3483324"/>
              <a:gd name="connsiteY33" fmla="*/ 299516 h 1450253"/>
              <a:gd name="connsiteX34" fmla="*/ 1435285 w 3483324"/>
              <a:gd name="connsiteY34" fmla="*/ 288227 h 1450253"/>
              <a:gd name="connsiteX35" fmla="*/ 1333685 w 3483324"/>
              <a:gd name="connsiteY35" fmla="*/ 265650 h 1450253"/>
              <a:gd name="connsiteX36" fmla="*/ 1299818 w 3483324"/>
              <a:gd name="connsiteY36" fmla="*/ 254361 h 1450253"/>
              <a:gd name="connsiteX37" fmla="*/ 1243374 w 3483324"/>
              <a:gd name="connsiteY37" fmla="*/ 243072 h 1450253"/>
              <a:gd name="connsiteX38" fmla="*/ 1175640 w 3483324"/>
              <a:gd name="connsiteY38" fmla="*/ 209205 h 1450253"/>
              <a:gd name="connsiteX39" fmla="*/ 1130485 w 3483324"/>
              <a:gd name="connsiteY39" fmla="*/ 197916 h 1450253"/>
              <a:gd name="connsiteX40" fmla="*/ 1051462 w 3483324"/>
              <a:gd name="connsiteY40" fmla="*/ 164050 h 1450253"/>
              <a:gd name="connsiteX41" fmla="*/ 983729 w 3483324"/>
              <a:gd name="connsiteY41" fmla="*/ 141472 h 1450253"/>
              <a:gd name="connsiteX42" fmla="*/ 949862 w 3483324"/>
              <a:gd name="connsiteY42" fmla="*/ 130183 h 1450253"/>
              <a:gd name="connsiteX43" fmla="*/ 904707 w 3483324"/>
              <a:gd name="connsiteY43" fmla="*/ 118894 h 1450253"/>
              <a:gd name="connsiteX44" fmla="*/ 780529 w 3483324"/>
              <a:gd name="connsiteY44" fmla="*/ 73739 h 1450253"/>
              <a:gd name="connsiteX45" fmla="*/ 735374 w 3483324"/>
              <a:gd name="connsiteY45" fmla="*/ 62450 h 1450253"/>
              <a:gd name="connsiteX46" fmla="*/ 498307 w 3483324"/>
              <a:gd name="connsiteY46" fmla="*/ 39872 h 1450253"/>
              <a:gd name="connsiteX47" fmla="*/ 464440 w 3483324"/>
              <a:gd name="connsiteY47" fmla="*/ 28583 h 1450253"/>
              <a:gd name="connsiteX48" fmla="*/ 328974 w 3483324"/>
              <a:gd name="connsiteY48" fmla="*/ 6005 h 1450253"/>
              <a:gd name="connsiteX49" fmla="*/ 12885 w 3483324"/>
              <a:gd name="connsiteY49" fmla="*/ 17294 h 1450253"/>
              <a:gd name="connsiteX50" fmla="*/ 24174 w 3483324"/>
              <a:gd name="connsiteY50" fmla="*/ 107605 h 1450253"/>
              <a:gd name="connsiteX51" fmla="*/ 91907 w 3483324"/>
              <a:gd name="connsiteY51" fmla="*/ 175339 h 1450253"/>
              <a:gd name="connsiteX52" fmla="*/ 125774 w 3483324"/>
              <a:gd name="connsiteY52" fmla="*/ 209205 h 1450253"/>
              <a:gd name="connsiteX53" fmla="*/ 159640 w 3483324"/>
              <a:gd name="connsiteY53" fmla="*/ 220494 h 1450253"/>
              <a:gd name="connsiteX54" fmla="*/ 249951 w 3483324"/>
              <a:gd name="connsiteY54" fmla="*/ 276939 h 1450253"/>
              <a:gd name="connsiteX55" fmla="*/ 351551 w 3483324"/>
              <a:gd name="connsiteY55" fmla="*/ 322094 h 1450253"/>
              <a:gd name="connsiteX56" fmla="*/ 385418 w 3483324"/>
              <a:gd name="connsiteY56" fmla="*/ 333383 h 1450253"/>
              <a:gd name="connsiteX57" fmla="*/ 419285 w 3483324"/>
              <a:gd name="connsiteY57" fmla="*/ 355961 h 1450253"/>
              <a:gd name="connsiteX58" fmla="*/ 475729 w 3483324"/>
              <a:gd name="connsiteY58" fmla="*/ 389827 h 1450253"/>
              <a:gd name="connsiteX59" fmla="*/ 520885 w 3483324"/>
              <a:gd name="connsiteY59" fmla="*/ 412405 h 1450253"/>
              <a:gd name="connsiteX60" fmla="*/ 566040 w 3483324"/>
              <a:gd name="connsiteY60" fmla="*/ 446272 h 1450253"/>
              <a:gd name="connsiteX61" fmla="*/ 599907 w 3483324"/>
              <a:gd name="connsiteY61" fmla="*/ 468850 h 1450253"/>
              <a:gd name="connsiteX62" fmla="*/ 645062 w 3483324"/>
              <a:gd name="connsiteY62" fmla="*/ 502716 h 1450253"/>
              <a:gd name="connsiteX63" fmla="*/ 724085 w 3483324"/>
              <a:gd name="connsiteY63" fmla="*/ 547872 h 1450253"/>
              <a:gd name="connsiteX64" fmla="*/ 814396 w 3483324"/>
              <a:gd name="connsiteY64" fmla="*/ 604316 h 1450253"/>
              <a:gd name="connsiteX65" fmla="*/ 882129 w 3483324"/>
              <a:gd name="connsiteY65" fmla="*/ 615605 h 1450253"/>
              <a:gd name="connsiteX66" fmla="*/ 995018 w 3483324"/>
              <a:gd name="connsiteY66" fmla="*/ 672050 h 1450253"/>
              <a:gd name="connsiteX67" fmla="*/ 1028885 w 3483324"/>
              <a:gd name="connsiteY67" fmla="*/ 694627 h 1450253"/>
              <a:gd name="connsiteX68" fmla="*/ 1062751 w 3483324"/>
              <a:gd name="connsiteY68" fmla="*/ 728494 h 1450253"/>
              <a:gd name="connsiteX69" fmla="*/ 1107907 w 3483324"/>
              <a:gd name="connsiteY69" fmla="*/ 739783 h 1450253"/>
              <a:gd name="connsiteX70" fmla="*/ 1141774 w 3483324"/>
              <a:gd name="connsiteY70" fmla="*/ 762361 h 1450253"/>
              <a:gd name="connsiteX71" fmla="*/ 1220796 w 3483324"/>
              <a:gd name="connsiteY71" fmla="*/ 818805 h 1450253"/>
              <a:gd name="connsiteX72" fmla="*/ 1265951 w 3483324"/>
              <a:gd name="connsiteY72" fmla="*/ 841383 h 1450253"/>
              <a:gd name="connsiteX73" fmla="*/ 1322396 w 3483324"/>
              <a:gd name="connsiteY73" fmla="*/ 863961 h 1450253"/>
              <a:gd name="connsiteX74" fmla="*/ 1423996 w 3483324"/>
              <a:gd name="connsiteY74" fmla="*/ 920405 h 1450253"/>
              <a:gd name="connsiteX75" fmla="*/ 1536885 w 3483324"/>
              <a:gd name="connsiteY75" fmla="*/ 988139 h 1450253"/>
              <a:gd name="connsiteX76" fmla="*/ 1582040 w 3483324"/>
              <a:gd name="connsiteY76" fmla="*/ 999427 h 1450253"/>
              <a:gd name="connsiteX77" fmla="*/ 2225507 w 3483324"/>
              <a:gd name="connsiteY77" fmla="*/ 1033294 h 1450253"/>
              <a:gd name="connsiteX78" fmla="*/ 2259374 w 3483324"/>
              <a:gd name="connsiteY78" fmla="*/ 1044583 h 1450253"/>
              <a:gd name="connsiteX79" fmla="*/ 2485151 w 3483324"/>
              <a:gd name="connsiteY79" fmla="*/ 1055872 h 1450253"/>
              <a:gd name="connsiteX80" fmla="*/ 2575462 w 3483324"/>
              <a:gd name="connsiteY80" fmla="*/ 1078450 h 1450253"/>
              <a:gd name="connsiteX81" fmla="*/ 2654485 w 3483324"/>
              <a:gd name="connsiteY81" fmla="*/ 1101027 h 1450253"/>
              <a:gd name="connsiteX82" fmla="*/ 2744796 w 3483324"/>
              <a:gd name="connsiteY82" fmla="*/ 1123605 h 1450253"/>
              <a:gd name="connsiteX83" fmla="*/ 2789951 w 3483324"/>
              <a:gd name="connsiteY83" fmla="*/ 1146183 h 1450253"/>
              <a:gd name="connsiteX84" fmla="*/ 2823818 w 3483324"/>
              <a:gd name="connsiteY84" fmla="*/ 1157472 h 1450253"/>
              <a:gd name="connsiteX85" fmla="*/ 2936707 w 3483324"/>
              <a:gd name="connsiteY85" fmla="*/ 1213916 h 1450253"/>
              <a:gd name="connsiteX86" fmla="*/ 2993151 w 3483324"/>
              <a:gd name="connsiteY86" fmla="*/ 1270361 h 1450253"/>
              <a:gd name="connsiteX87" fmla="*/ 3072174 w 3483324"/>
              <a:gd name="connsiteY87" fmla="*/ 1315516 h 1450253"/>
              <a:gd name="connsiteX88" fmla="*/ 3139907 w 3483324"/>
              <a:gd name="connsiteY88" fmla="*/ 1360672 h 1450253"/>
              <a:gd name="connsiteX89" fmla="*/ 3207640 w 3483324"/>
              <a:gd name="connsiteY89" fmla="*/ 1405827 h 1450253"/>
              <a:gd name="connsiteX90" fmla="*/ 3241507 w 3483324"/>
              <a:gd name="connsiteY90" fmla="*/ 1428405 h 1450253"/>
              <a:gd name="connsiteX91" fmla="*/ 3275374 w 3483324"/>
              <a:gd name="connsiteY91" fmla="*/ 1439694 h 1450253"/>
              <a:gd name="connsiteX92" fmla="*/ 3467285 w 3483324"/>
              <a:gd name="connsiteY92" fmla="*/ 1428405 h 1450253"/>
              <a:gd name="connsiteX93" fmla="*/ 3455996 w 3483324"/>
              <a:gd name="connsiteY93" fmla="*/ 1270361 h 1450253"/>
              <a:gd name="connsiteX94" fmla="*/ 3433418 w 3483324"/>
              <a:gd name="connsiteY94" fmla="*/ 1202627 h 1450253"/>
              <a:gd name="connsiteX95" fmla="*/ 3399551 w 3483324"/>
              <a:gd name="connsiteY95" fmla="*/ 1180050 h 1450253"/>
              <a:gd name="connsiteX96" fmla="*/ 3264085 w 3483324"/>
              <a:gd name="connsiteY96" fmla="*/ 1168761 h 145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483324" h="1450253">
                <a:moveTo>
                  <a:pt x="3365685" y="1213916"/>
                </a:moveTo>
                <a:cubicBezTo>
                  <a:pt x="3350633" y="1195101"/>
                  <a:pt x="3338438" y="1173590"/>
                  <a:pt x="3320529" y="1157472"/>
                </a:cubicBezTo>
                <a:cubicBezTo>
                  <a:pt x="3300360" y="1139320"/>
                  <a:pt x="3275374" y="1127368"/>
                  <a:pt x="3252796" y="1112316"/>
                </a:cubicBezTo>
                <a:lnTo>
                  <a:pt x="3218929" y="1089739"/>
                </a:lnTo>
                <a:cubicBezTo>
                  <a:pt x="3207640" y="1082213"/>
                  <a:pt x="3197197" y="1073229"/>
                  <a:pt x="3185062" y="1067161"/>
                </a:cubicBezTo>
                <a:cubicBezTo>
                  <a:pt x="3170010" y="1059635"/>
                  <a:pt x="3153601" y="1054364"/>
                  <a:pt x="3139907" y="1044583"/>
                </a:cubicBezTo>
                <a:cubicBezTo>
                  <a:pt x="3126916" y="1035303"/>
                  <a:pt x="3118162" y="1021106"/>
                  <a:pt x="3106040" y="1010716"/>
                </a:cubicBezTo>
                <a:cubicBezTo>
                  <a:pt x="3091755" y="998472"/>
                  <a:pt x="3075170" y="989094"/>
                  <a:pt x="3060885" y="976850"/>
                </a:cubicBezTo>
                <a:cubicBezTo>
                  <a:pt x="3048763" y="966460"/>
                  <a:pt x="3039140" y="953373"/>
                  <a:pt x="3027018" y="942983"/>
                </a:cubicBezTo>
                <a:cubicBezTo>
                  <a:pt x="3012733" y="930738"/>
                  <a:pt x="2995784" y="921772"/>
                  <a:pt x="2981862" y="909116"/>
                </a:cubicBezTo>
                <a:cubicBezTo>
                  <a:pt x="2954298" y="884058"/>
                  <a:pt x="2933835" y="850758"/>
                  <a:pt x="2902840" y="830094"/>
                </a:cubicBezTo>
                <a:cubicBezTo>
                  <a:pt x="2785700" y="751998"/>
                  <a:pt x="2967032" y="870867"/>
                  <a:pt x="2823818" y="784939"/>
                </a:cubicBezTo>
                <a:cubicBezTo>
                  <a:pt x="2800550" y="770978"/>
                  <a:pt x="2778663" y="754835"/>
                  <a:pt x="2756085" y="739783"/>
                </a:cubicBezTo>
                <a:lnTo>
                  <a:pt x="2722218" y="717205"/>
                </a:lnTo>
                <a:cubicBezTo>
                  <a:pt x="2710929" y="709679"/>
                  <a:pt x="2700486" y="700695"/>
                  <a:pt x="2688351" y="694627"/>
                </a:cubicBezTo>
                <a:cubicBezTo>
                  <a:pt x="2673299" y="687101"/>
                  <a:pt x="2657626" y="680708"/>
                  <a:pt x="2643196" y="672050"/>
                </a:cubicBezTo>
                <a:cubicBezTo>
                  <a:pt x="2619928" y="658089"/>
                  <a:pt x="2601205" y="635475"/>
                  <a:pt x="2575462" y="626894"/>
                </a:cubicBezTo>
                <a:cubicBezTo>
                  <a:pt x="2564173" y="623131"/>
                  <a:pt x="2552239" y="620927"/>
                  <a:pt x="2541596" y="615605"/>
                </a:cubicBezTo>
                <a:cubicBezTo>
                  <a:pt x="2529461" y="609537"/>
                  <a:pt x="2520127" y="598537"/>
                  <a:pt x="2507729" y="593027"/>
                </a:cubicBezTo>
                <a:cubicBezTo>
                  <a:pt x="2485981" y="583361"/>
                  <a:pt x="2462574" y="577976"/>
                  <a:pt x="2439996" y="570450"/>
                </a:cubicBezTo>
                <a:cubicBezTo>
                  <a:pt x="2428707" y="566687"/>
                  <a:pt x="2416772" y="564483"/>
                  <a:pt x="2406129" y="559161"/>
                </a:cubicBezTo>
                <a:cubicBezTo>
                  <a:pt x="2256383" y="484286"/>
                  <a:pt x="2443371" y="575121"/>
                  <a:pt x="2327107" y="525294"/>
                </a:cubicBezTo>
                <a:cubicBezTo>
                  <a:pt x="2311639" y="518665"/>
                  <a:pt x="2297419" y="509345"/>
                  <a:pt x="2281951" y="502716"/>
                </a:cubicBezTo>
                <a:cubicBezTo>
                  <a:pt x="2252435" y="490066"/>
                  <a:pt x="2234766" y="489690"/>
                  <a:pt x="2202929" y="480139"/>
                </a:cubicBezTo>
                <a:cubicBezTo>
                  <a:pt x="2180134" y="473301"/>
                  <a:pt x="2158284" y="463333"/>
                  <a:pt x="2135196" y="457561"/>
                </a:cubicBezTo>
                <a:cubicBezTo>
                  <a:pt x="2120144" y="453798"/>
                  <a:pt x="2104759" y="451178"/>
                  <a:pt x="2090040" y="446272"/>
                </a:cubicBezTo>
                <a:cubicBezTo>
                  <a:pt x="2070816" y="439864"/>
                  <a:pt x="2052820" y="430102"/>
                  <a:pt x="2033596" y="423694"/>
                </a:cubicBezTo>
                <a:cubicBezTo>
                  <a:pt x="1987987" y="408491"/>
                  <a:pt x="1981195" y="414534"/>
                  <a:pt x="1931996" y="401116"/>
                </a:cubicBezTo>
                <a:cubicBezTo>
                  <a:pt x="1909035" y="394854"/>
                  <a:pt x="1887351" y="384311"/>
                  <a:pt x="1864262" y="378539"/>
                </a:cubicBezTo>
                <a:cubicBezTo>
                  <a:pt x="1849210" y="374776"/>
                  <a:pt x="1833968" y="371708"/>
                  <a:pt x="1819107" y="367250"/>
                </a:cubicBezTo>
                <a:cubicBezTo>
                  <a:pt x="1796312" y="360411"/>
                  <a:pt x="1774462" y="350444"/>
                  <a:pt x="1751374" y="344672"/>
                </a:cubicBezTo>
                <a:cubicBezTo>
                  <a:pt x="1736322" y="340909"/>
                  <a:pt x="1721432" y="336426"/>
                  <a:pt x="1706218" y="333383"/>
                </a:cubicBezTo>
                <a:cubicBezTo>
                  <a:pt x="1683773" y="328894"/>
                  <a:pt x="1660691" y="327645"/>
                  <a:pt x="1638485" y="322094"/>
                </a:cubicBezTo>
                <a:cubicBezTo>
                  <a:pt x="1615396" y="316322"/>
                  <a:pt x="1594468" y="301492"/>
                  <a:pt x="1570751" y="299516"/>
                </a:cubicBezTo>
                <a:lnTo>
                  <a:pt x="1435285" y="288227"/>
                </a:lnTo>
                <a:cubicBezTo>
                  <a:pt x="1359040" y="262814"/>
                  <a:pt x="1452902" y="292143"/>
                  <a:pt x="1333685" y="265650"/>
                </a:cubicBezTo>
                <a:cubicBezTo>
                  <a:pt x="1322069" y="263069"/>
                  <a:pt x="1311362" y="257247"/>
                  <a:pt x="1299818" y="254361"/>
                </a:cubicBezTo>
                <a:cubicBezTo>
                  <a:pt x="1281204" y="249707"/>
                  <a:pt x="1261988" y="247726"/>
                  <a:pt x="1243374" y="243072"/>
                </a:cubicBezTo>
                <a:cubicBezTo>
                  <a:pt x="1167265" y="224044"/>
                  <a:pt x="1252896" y="242315"/>
                  <a:pt x="1175640" y="209205"/>
                </a:cubicBezTo>
                <a:cubicBezTo>
                  <a:pt x="1161380" y="203093"/>
                  <a:pt x="1145537" y="201679"/>
                  <a:pt x="1130485" y="197916"/>
                </a:cubicBezTo>
                <a:cubicBezTo>
                  <a:pt x="1076753" y="162096"/>
                  <a:pt x="1117734" y="183932"/>
                  <a:pt x="1051462" y="164050"/>
                </a:cubicBezTo>
                <a:cubicBezTo>
                  <a:pt x="1028667" y="157211"/>
                  <a:pt x="1006307" y="148998"/>
                  <a:pt x="983729" y="141472"/>
                </a:cubicBezTo>
                <a:cubicBezTo>
                  <a:pt x="972440" y="137709"/>
                  <a:pt x="961406" y="133069"/>
                  <a:pt x="949862" y="130183"/>
                </a:cubicBezTo>
                <a:lnTo>
                  <a:pt x="904707" y="118894"/>
                </a:lnTo>
                <a:cubicBezTo>
                  <a:pt x="845021" y="79103"/>
                  <a:pt x="884004" y="99607"/>
                  <a:pt x="780529" y="73739"/>
                </a:cubicBezTo>
                <a:cubicBezTo>
                  <a:pt x="765477" y="69976"/>
                  <a:pt x="750769" y="64374"/>
                  <a:pt x="735374" y="62450"/>
                </a:cubicBezTo>
                <a:cubicBezTo>
                  <a:pt x="596378" y="45076"/>
                  <a:pt x="675311" y="53488"/>
                  <a:pt x="498307" y="39872"/>
                </a:cubicBezTo>
                <a:cubicBezTo>
                  <a:pt x="487018" y="36109"/>
                  <a:pt x="475984" y="31469"/>
                  <a:pt x="464440" y="28583"/>
                </a:cubicBezTo>
                <a:cubicBezTo>
                  <a:pt x="420420" y="17578"/>
                  <a:pt x="373579" y="12377"/>
                  <a:pt x="328974" y="6005"/>
                </a:cubicBezTo>
                <a:cubicBezTo>
                  <a:pt x="223611" y="9768"/>
                  <a:pt x="112905" y="-16046"/>
                  <a:pt x="12885" y="17294"/>
                </a:cubicBezTo>
                <a:cubicBezTo>
                  <a:pt x="-15896" y="26888"/>
                  <a:pt x="10607" y="80470"/>
                  <a:pt x="24174" y="107605"/>
                </a:cubicBezTo>
                <a:cubicBezTo>
                  <a:pt x="38453" y="136164"/>
                  <a:pt x="69329" y="152761"/>
                  <a:pt x="91907" y="175339"/>
                </a:cubicBezTo>
                <a:cubicBezTo>
                  <a:pt x="103196" y="186628"/>
                  <a:pt x="110628" y="204156"/>
                  <a:pt x="125774" y="209205"/>
                </a:cubicBezTo>
                <a:cubicBezTo>
                  <a:pt x="137063" y="212968"/>
                  <a:pt x="148997" y="215172"/>
                  <a:pt x="159640" y="220494"/>
                </a:cubicBezTo>
                <a:cubicBezTo>
                  <a:pt x="244839" y="263094"/>
                  <a:pt x="187242" y="241106"/>
                  <a:pt x="249951" y="276939"/>
                </a:cubicBezTo>
                <a:cubicBezTo>
                  <a:pt x="282596" y="295593"/>
                  <a:pt x="316373" y="308902"/>
                  <a:pt x="351551" y="322094"/>
                </a:cubicBezTo>
                <a:cubicBezTo>
                  <a:pt x="362693" y="326272"/>
                  <a:pt x="374775" y="328061"/>
                  <a:pt x="385418" y="333383"/>
                </a:cubicBezTo>
                <a:cubicBezTo>
                  <a:pt x="397553" y="339451"/>
                  <a:pt x="407780" y="348770"/>
                  <a:pt x="419285" y="355961"/>
                </a:cubicBezTo>
                <a:cubicBezTo>
                  <a:pt x="437891" y="367590"/>
                  <a:pt x="456549" y="379171"/>
                  <a:pt x="475729" y="389827"/>
                </a:cubicBezTo>
                <a:cubicBezTo>
                  <a:pt x="490440" y="398000"/>
                  <a:pt x="506614" y="403486"/>
                  <a:pt x="520885" y="412405"/>
                </a:cubicBezTo>
                <a:cubicBezTo>
                  <a:pt x="536840" y="422377"/>
                  <a:pt x="550730" y="435336"/>
                  <a:pt x="566040" y="446272"/>
                </a:cubicBezTo>
                <a:cubicBezTo>
                  <a:pt x="577080" y="454158"/>
                  <a:pt x="588866" y="460964"/>
                  <a:pt x="599907" y="468850"/>
                </a:cubicBezTo>
                <a:cubicBezTo>
                  <a:pt x="615217" y="479786"/>
                  <a:pt x="629107" y="492744"/>
                  <a:pt x="645062" y="502716"/>
                </a:cubicBezTo>
                <a:cubicBezTo>
                  <a:pt x="750879" y="568851"/>
                  <a:pt x="637093" y="485734"/>
                  <a:pt x="724085" y="547872"/>
                </a:cubicBezTo>
                <a:cubicBezTo>
                  <a:pt x="754305" y="569458"/>
                  <a:pt x="777811" y="593341"/>
                  <a:pt x="814396" y="604316"/>
                </a:cubicBezTo>
                <a:cubicBezTo>
                  <a:pt x="836320" y="610893"/>
                  <a:pt x="859551" y="611842"/>
                  <a:pt x="882129" y="615605"/>
                </a:cubicBezTo>
                <a:cubicBezTo>
                  <a:pt x="1039112" y="709795"/>
                  <a:pt x="841399" y="595241"/>
                  <a:pt x="995018" y="672050"/>
                </a:cubicBezTo>
                <a:cubicBezTo>
                  <a:pt x="1007153" y="678118"/>
                  <a:pt x="1018462" y="685941"/>
                  <a:pt x="1028885" y="694627"/>
                </a:cubicBezTo>
                <a:cubicBezTo>
                  <a:pt x="1041150" y="704847"/>
                  <a:pt x="1048890" y="720573"/>
                  <a:pt x="1062751" y="728494"/>
                </a:cubicBezTo>
                <a:cubicBezTo>
                  <a:pt x="1076222" y="736192"/>
                  <a:pt x="1092855" y="736020"/>
                  <a:pt x="1107907" y="739783"/>
                </a:cubicBezTo>
                <a:cubicBezTo>
                  <a:pt x="1119196" y="747309"/>
                  <a:pt x="1130733" y="754475"/>
                  <a:pt x="1141774" y="762361"/>
                </a:cubicBezTo>
                <a:cubicBezTo>
                  <a:pt x="1166004" y="779668"/>
                  <a:pt x="1194191" y="803602"/>
                  <a:pt x="1220796" y="818805"/>
                </a:cubicBezTo>
                <a:cubicBezTo>
                  <a:pt x="1235407" y="827154"/>
                  <a:pt x="1250573" y="834548"/>
                  <a:pt x="1265951" y="841383"/>
                </a:cubicBezTo>
                <a:cubicBezTo>
                  <a:pt x="1284469" y="849613"/>
                  <a:pt x="1304606" y="854257"/>
                  <a:pt x="1322396" y="863961"/>
                </a:cubicBezTo>
                <a:cubicBezTo>
                  <a:pt x="1444393" y="930504"/>
                  <a:pt x="1344932" y="894050"/>
                  <a:pt x="1423996" y="920405"/>
                </a:cubicBezTo>
                <a:cubicBezTo>
                  <a:pt x="1457755" y="942911"/>
                  <a:pt x="1497213" y="973262"/>
                  <a:pt x="1536885" y="988139"/>
                </a:cubicBezTo>
                <a:cubicBezTo>
                  <a:pt x="1551412" y="993587"/>
                  <a:pt x="1566988" y="995664"/>
                  <a:pt x="1582040" y="999427"/>
                </a:cubicBezTo>
                <a:cubicBezTo>
                  <a:pt x="1807493" y="1112153"/>
                  <a:pt x="1588050" y="1010527"/>
                  <a:pt x="2225507" y="1033294"/>
                </a:cubicBezTo>
                <a:cubicBezTo>
                  <a:pt x="2237399" y="1033719"/>
                  <a:pt x="2247519" y="1043552"/>
                  <a:pt x="2259374" y="1044583"/>
                </a:cubicBezTo>
                <a:cubicBezTo>
                  <a:pt x="2334444" y="1051111"/>
                  <a:pt x="2409892" y="1052109"/>
                  <a:pt x="2485151" y="1055872"/>
                </a:cubicBezTo>
                <a:cubicBezTo>
                  <a:pt x="2515255" y="1063398"/>
                  <a:pt x="2546024" y="1068637"/>
                  <a:pt x="2575462" y="1078450"/>
                </a:cubicBezTo>
                <a:cubicBezTo>
                  <a:pt x="2656669" y="1105519"/>
                  <a:pt x="2555252" y="1072676"/>
                  <a:pt x="2654485" y="1101027"/>
                </a:cubicBezTo>
                <a:cubicBezTo>
                  <a:pt x="2735496" y="1124172"/>
                  <a:pt x="2630014" y="1100649"/>
                  <a:pt x="2744796" y="1123605"/>
                </a:cubicBezTo>
                <a:cubicBezTo>
                  <a:pt x="2759848" y="1131131"/>
                  <a:pt x="2774483" y="1139554"/>
                  <a:pt x="2789951" y="1146183"/>
                </a:cubicBezTo>
                <a:cubicBezTo>
                  <a:pt x="2800888" y="1150871"/>
                  <a:pt x="2813416" y="1151693"/>
                  <a:pt x="2823818" y="1157472"/>
                </a:cubicBezTo>
                <a:cubicBezTo>
                  <a:pt x="2933785" y="1218564"/>
                  <a:pt x="2848459" y="1191854"/>
                  <a:pt x="2936707" y="1213916"/>
                </a:cubicBezTo>
                <a:cubicBezTo>
                  <a:pt x="3027020" y="1274124"/>
                  <a:pt x="2917892" y="1195101"/>
                  <a:pt x="2993151" y="1270361"/>
                </a:cubicBezTo>
                <a:cubicBezTo>
                  <a:pt x="3012678" y="1289889"/>
                  <a:pt x="3050036" y="1302233"/>
                  <a:pt x="3072174" y="1315516"/>
                </a:cubicBezTo>
                <a:cubicBezTo>
                  <a:pt x="3095442" y="1329477"/>
                  <a:pt x="3117329" y="1345620"/>
                  <a:pt x="3139907" y="1360672"/>
                </a:cubicBezTo>
                <a:lnTo>
                  <a:pt x="3207640" y="1405827"/>
                </a:lnTo>
                <a:cubicBezTo>
                  <a:pt x="3218929" y="1413353"/>
                  <a:pt x="3228636" y="1424115"/>
                  <a:pt x="3241507" y="1428405"/>
                </a:cubicBezTo>
                <a:lnTo>
                  <a:pt x="3275374" y="1439694"/>
                </a:lnTo>
                <a:cubicBezTo>
                  <a:pt x="3339344" y="1435931"/>
                  <a:pt x="3420536" y="1472233"/>
                  <a:pt x="3467285" y="1428405"/>
                </a:cubicBezTo>
                <a:cubicBezTo>
                  <a:pt x="3505816" y="1392282"/>
                  <a:pt x="3463831" y="1322592"/>
                  <a:pt x="3455996" y="1270361"/>
                </a:cubicBezTo>
                <a:cubicBezTo>
                  <a:pt x="3452466" y="1246825"/>
                  <a:pt x="3453220" y="1215828"/>
                  <a:pt x="3433418" y="1202627"/>
                </a:cubicBezTo>
                <a:cubicBezTo>
                  <a:pt x="3422129" y="1195101"/>
                  <a:pt x="3412817" y="1182893"/>
                  <a:pt x="3399551" y="1180050"/>
                </a:cubicBezTo>
                <a:cubicBezTo>
                  <a:pt x="3345278" y="1168420"/>
                  <a:pt x="3310269" y="1168761"/>
                  <a:pt x="3264085" y="11687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27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41DC6-5AAF-4310-8B90-AD1DDFB9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Água no manto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8C0EE0-86EC-4B9E-856F-8DDD98941F2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Armazenada? – em fases com K. Mica e anfibólios ricos em Mg</a:t>
            </a:r>
          </a:p>
          <a:p>
            <a:r>
              <a:rPr lang="pt-BR" dirty="0"/>
              <a:t>Água no manto ~160 </a:t>
            </a:r>
            <a:r>
              <a:rPr lang="pt-BR" dirty="0" err="1"/>
              <a:t>ppm</a:t>
            </a:r>
            <a:r>
              <a:rPr lang="pt-BR" dirty="0"/>
              <a:t> na região do MORB</a:t>
            </a:r>
          </a:p>
          <a:p>
            <a:r>
              <a:rPr lang="pt-BR" dirty="0"/>
              <a:t>OIB e Hawaii água entre 100 e 500 </a:t>
            </a:r>
            <a:r>
              <a:rPr lang="pt-BR" dirty="0" err="1"/>
              <a:t>ppm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8D9390-5B68-4DC3-B7D3-C014162BF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44" y="3573016"/>
            <a:ext cx="7262401" cy="14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2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41DC6-5AAF-4310-8B90-AD1DDFB9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Água no manto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8C0EE0-86EC-4B9E-856F-8DDD98941F2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638800"/>
            <a:ext cx="8229600" cy="518160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8D9390-5B68-4DC3-B7D3-C014162BF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19200"/>
            <a:ext cx="7262401" cy="1479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C842A2C-8A72-45DD-B822-2A24E94AC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078600"/>
            <a:ext cx="6487201" cy="25602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EB0E5D8-DFEA-46CC-AFD3-0C83CB346A0F}"/>
              </a:ext>
            </a:extLst>
          </p:cNvPr>
          <p:cNvSpPr txBox="1"/>
          <p:nvPr/>
        </p:nvSpPr>
        <p:spPr>
          <a:xfrm>
            <a:off x="683568" y="6021288"/>
            <a:ext cx="800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Manto pode ter tanta água quanto os oceanos atuais – água deve ter vindo da </a:t>
            </a:r>
            <a:r>
              <a:rPr lang="pt-BR" dirty="0" err="1"/>
              <a:t>subducção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3259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1DA02-FF3A-404A-933B-08B1A5B9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 da água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6E781DC-DA28-437C-BEC4-62CE23CE521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Reduz a força de coesão da olivina – baixa a viscosidade dinâmica do manto de 100 a 1000 vezes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𝑅𝑎</m:t>
                    </m:r>
                    <m:r>
                      <a:rPr lang="pt-BR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𝑔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l-GR" dirty="0">
                            <a:latin typeface="Times New Roman"/>
                            <a:cs typeface="Times New Roman"/>
                          </a:rPr>
                          <m:t>Δ</m:t>
                        </m:r>
                        <m:r>
                          <a:rPr lang="pt-BR" i="1" dirty="0">
                            <a:latin typeface="Cambria Math"/>
                            <a:cs typeface="Times New Roman"/>
                          </a:rPr>
                          <m:t>𝑇</m:t>
                        </m:r>
                      </m:num>
                      <m:den>
                        <m:r>
                          <a:rPr lang="pt-BR" i="1">
                            <a:latin typeface="Cambria Math"/>
                            <a:ea typeface="Cambria Math"/>
                          </a:rPr>
                          <m:t>𝜅𝜂</m:t>
                        </m:r>
                      </m:den>
                    </m:f>
                  </m:oMath>
                </a14:m>
                <a:r>
                  <a:rPr lang="pt-BR" dirty="0"/>
                  <a:t>   hoje   10</a:t>
                </a:r>
                <a:r>
                  <a:rPr lang="pt-BR" baseline="30000" dirty="0"/>
                  <a:t>5</a:t>
                </a:r>
                <a:r>
                  <a:rPr lang="pt-BR" dirty="0"/>
                  <a:t> a 10</a:t>
                </a:r>
                <a:r>
                  <a:rPr lang="pt-BR" baseline="30000" dirty="0"/>
                  <a:t>6</a:t>
                </a:r>
                <a:endParaRPr lang="pt-BR" dirty="0"/>
              </a:p>
              <a:p>
                <a:r>
                  <a:rPr lang="pt-BR" sz="1800" dirty="0" err="1">
                    <a:solidFill>
                      <a:srgbClr val="00B050"/>
                    </a:solidFill>
                  </a:rPr>
                  <a:t>Ra</a:t>
                </a:r>
                <a:r>
                  <a:rPr lang="pt-BR" sz="1800" baseline="-25000" dirty="0" err="1">
                    <a:solidFill>
                      <a:srgbClr val="00B050"/>
                    </a:solidFill>
                  </a:rPr>
                  <a:t>c</a:t>
                </a:r>
                <a:r>
                  <a:rPr lang="pt-BR" sz="1800" dirty="0">
                    <a:solidFill>
                      <a:srgbClr val="00B050"/>
                    </a:solidFill>
                  </a:rPr>
                  <a:t> ~10</a:t>
                </a:r>
                <a:r>
                  <a:rPr lang="pt-BR" sz="1800" baseline="30000" dirty="0">
                    <a:solidFill>
                      <a:srgbClr val="00B050"/>
                    </a:solidFill>
                  </a:rPr>
                  <a:t>3</a:t>
                </a:r>
                <a:r>
                  <a:rPr lang="pt-BR" sz="1800" dirty="0">
                    <a:solidFill>
                      <a:srgbClr val="00B050"/>
                    </a:solidFill>
                  </a:rPr>
                  <a:t> para iniciar</a:t>
                </a:r>
              </a:p>
              <a:p>
                <a:r>
                  <a:rPr lang="pt-BR" sz="1800" dirty="0">
                    <a:solidFill>
                      <a:srgbClr val="00B050"/>
                    </a:solidFill>
                  </a:rPr>
                  <a:t>Ra ~10</a:t>
                </a:r>
                <a:r>
                  <a:rPr lang="pt-BR" sz="1800" baseline="30000" dirty="0">
                    <a:solidFill>
                      <a:srgbClr val="00B050"/>
                    </a:solidFill>
                  </a:rPr>
                  <a:t>5</a:t>
                </a:r>
                <a:r>
                  <a:rPr lang="pt-BR" sz="1800" dirty="0">
                    <a:solidFill>
                      <a:srgbClr val="00B050"/>
                    </a:solidFill>
                  </a:rPr>
                  <a:t> convecção vigorosa</a:t>
                </a:r>
              </a:p>
              <a:p>
                <a:r>
                  <a:rPr lang="pt-BR" sz="1800" dirty="0">
                    <a:solidFill>
                      <a:srgbClr val="00B050"/>
                    </a:solidFill>
                  </a:rPr>
                  <a:t>Ra &gt;10</a:t>
                </a:r>
                <a:r>
                  <a:rPr lang="pt-BR" sz="1800" baseline="30000" dirty="0">
                    <a:solidFill>
                      <a:srgbClr val="00B050"/>
                    </a:solidFill>
                  </a:rPr>
                  <a:t>6</a:t>
                </a:r>
                <a:r>
                  <a:rPr lang="pt-BR" sz="1800" dirty="0">
                    <a:solidFill>
                      <a:srgbClr val="00B050"/>
                    </a:solidFill>
                  </a:rPr>
                  <a:t> convecção irregular</a:t>
                </a:r>
              </a:p>
              <a:p>
                <a:endParaRPr lang="pt-BR" baseline="30000" dirty="0"/>
              </a:p>
              <a:p>
                <a:pPr marL="0" indent="0">
                  <a:buNone/>
                </a:pPr>
                <a:r>
                  <a:rPr lang="pt-BR" dirty="0"/>
                  <a:t>Abaixar viscosidade diminui Ra para muito perto de </a:t>
                </a:r>
                <a:r>
                  <a:rPr lang="pt-BR" dirty="0" err="1"/>
                  <a:t>Rac</a:t>
                </a:r>
                <a:r>
                  <a:rPr lang="pt-BR" dirty="0"/>
                  <a:t> -  o balanço de água no manto é muito </a:t>
                </a:r>
                <a:r>
                  <a:rPr lang="pt-BR" dirty="0" err="1"/>
                  <a:t>imortante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6E781DC-DA28-437C-BEC4-62CE23CE52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333" t="-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87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7FF22-7836-4DE3-A03D-C05A9AEB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Terra seca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6DEB36-A16D-42EB-8218-13F2B3C276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Considere que não há mais água liquida na superfície da Terra. Mas as temperaturas e a quantidade de </a:t>
            </a:r>
            <a:r>
              <a:rPr lang="pt-BR" dirty="0" err="1"/>
              <a:t>águasm</a:t>
            </a:r>
            <a:r>
              <a:rPr lang="pt-BR" dirty="0"/>
              <a:t> no manto ainda são as mesmas.</a:t>
            </a:r>
          </a:p>
          <a:p>
            <a:r>
              <a:rPr lang="pt-BR" dirty="0"/>
              <a:t>- manto ainda será convectivo, com subida de material e fusão parcial, que extrairá água do manto. A água no fundido é incompatível e tenderá a escapar, mas sem oceano ela não fica presa e escapa para a atmosfera</a:t>
            </a:r>
          </a:p>
          <a:p>
            <a:r>
              <a:rPr lang="pt-BR" dirty="0"/>
              <a:t>- alteração hidrotermal: não vai mais existir, não tem oceano, não tem hidratação do basalto nem transformação de minerais</a:t>
            </a:r>
          </a:p>
          <a:p>
            <a:r>
              <a:rPr lang="pt-BR" dirty="0"/>
              <a:t>- </a:t>
            </a:r>
            <a:r>
              <a:rPr lang="pt-BR" dirty="0" err="1"/>
              <a:t>subducção</a:t>
            </a:r>
            <a:r>
              <a:rPr lang="pt-BR" dirty="0"/>
              <a:t>: não tem basalto hidratado, tem pouco sedimentos (não tem água como agente erosivo) – material adentrando o manto será seco – não tem vulcanismo de arco magmático</a:t>
            </a:r>
          </a:p>
          <a:p>
            <a:r>
              <a:rPr lang="pt-BR" dirty="0"/>
              <a:t>Em resumo: manto ficará cada vez com menos água, não haverá formação de nova crosta continental, eventualmente toda </a:t>
            </a:r>
            <a:r>
              <a:rPr lang="pt-BR"/>
              <a:t>a convecção irá parar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238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5294E-8742-45A8-9AC8-909FDC73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Vulcanismo intraplaca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3B060F-A844-42A7-9DF8-7D662E4A54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163" y="1219200"/>
            <a:ext cx="8674637" cy="1849760"/>
          </a:xfrm>
        </p:spPr>
        <p:txBody>
          <a:bodyPr/>
          <a:lstStyle/>
          <a:p>
            <a:r>
              <a:rPr lang="pt-BR" sz="2200" dirty="0"/>
              <a:t>Parte do vulcanismo que não está relacionado às bordas, está longe das bordas. 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14A1107-BEDD-4E27-9E23-E204DD73F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98135" y="1170189"/>
            <a:ext cx="4941168" cy="6389829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B4B6785E-3A01-4F7E-AAB2-55303DB4B782}"/>
              </a:ext>
            </a:extLst>
          </p:cNvPr>
          <p:cNvSpPr/>
          <p:nvPr/>
        </p:nvSpPr>
        <p:spPr>
          <a:xfrm>
            <a:off x="5148063" y="4210755"/>
            <a:ext cx="288033" cy="370373"/>
          </a:xfrm>
          <a:custGeom>
            <a:avLst/>
            <a:gdLst>
              <a:gd name="connsiteX0" fmla="*/ 316089 w 316089"/>
              <a:gd name="connsiteY0" fmla="*/ 203200 h 474134"/>
              <a:gd name="connsiteX1" fmla="*/ 282223 w 316089"/>
              <a:gd name="connsiteY1" fmla="*/ 79023 h 474134"/>
              <a:gd name="connsiteX2" fmla="*/ 248356 w 316089"/>
              <a:gd name="connsiteY2" fmla="*/ 56445 h 474134"/>
              <a:gd name="connsiteX3" fmla="*/ 225778 w 316089"/>
              <a:gd name="connsiteY3" fmla="*/ 22578 h 474134"/>
              <a:gd name="connsiteX4" fmla="*/ 158045 w 316089"/>
              <a:gd name="connsiteY4" fmla="*/ 0 h 474134"/>
              <a:gd name="connsiteX5" fmla="*/ 67734 w 316089"/>
              <a:gd name="connsiteY5" fmla="*/ 45156 h 474134"/>
              <a:gd name="connsiteX6" fmla="*/ 45156 w 316089"/>
              <a:gd name="connsiteY6" fmla="*/ 112889 h 474134"/>
              <a:gd name="connsiteX7" fmla="*/ 33867 w 316089"/>
              <a:gd name="connsiteY7" fmla="*/ 180623 h 474134"/>
              <a:gd name="connsiteX8" fmla="*/ 22578 w 316089"/>
              <a:gd name="connsiteY8" fmla="*/ 225778 h 474134"/>
              <a:gd name="connsiteX9" fmla="*/ 0 w 316089"/>
              <a:gd name="connsiteY9" fmla="*/ 327378 h 474134"/>
              <a:gd name="connsiteX10" fmla="*/ 45156 w 316089"/>
              <a:gd name="connsiteY10" fmla="*/ 428978 h 474134"/>
              <a:gd name="connsiteX11" fmla="*/ 146756 w 316089"/>
              <a:gd name="connsiteY11" fmla="*/ 462845 h 474134"/>
              <a:gd name="connsiteX12" fmla="*/ 180623 w 316089"/>
              <a:gd name="connsiteY12" fmla="*/ 474134 h 474134"/>
              <a:gd name="connsiteX13" fmla="*/ 259645 w 316089"/>
              <a:gd name="connsiteY13" fmla="*/ 462845 h 474134"/>
              <a:gd name="connsiteX14" fmla="*/ 293511 w 316089"/>
              <a:gd name="connsiteY14" fmla="*/ 395112 h 474134"/>
              <a:gd name="connsiteX15" fmla="*/ 316089 w 316089"/>
              <a:gd name="connsiteY15" fmla="*/ 203200 h 47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6089" h="474134">
                <a:moveTo>
                  <a:pt x="316089" y="203200"/>
                </a:moveTo>
                <a:cubicBezTo>
                  <a:pt x="312568" y="185598"/>
                  <a:pt x="295443" y="87836"/>
                  <a:pt x="282223" y="79023"/>
                </a:cubicBezTo>
                <a:lnTo>
                  <a:pt x="248356" y="56445"/>
                </a:lnTo>
                <a:cubicBezTo>
                  <a:pt x="240830" y="45156"/>
                  <a:pt x="237283" y="29769"/>
                  <a:pt x="225778" y="22578"/>
                </a:cubicBezTo>
                <a:cubicBezTo>
                  <a:pt x="205597" y="9964"/>
                  <a:pt x="158045" y="0"/>
                  <a:pt x="158045" y="0"/>
                </a:cubicBezTo>
                <a:cubicBezTo>
                  <a:pt x="98350" y="9949"/>
                  <a:pt x="90310" y="-5640"/>
                  <a:pt x="67734" y="45156"/>
                </a:cubicBezTo>
                <a:cubicBezTo>
                  <a:pt x="58068" y="66904"/>
                  <a:pt x="45156" y="112889"/>
                  <a:pt x="45156" y="112889"/>
                </a:cubicBezTo>
                <a:cubicBezTo>
                  <a:pt x="41393" y="135467"/>
                  <a:pt x="38356" y="158178"/>
                  <a:pt x="33867" y="180623"/>
                </a:cubicBezTo>
                <a:cubicBezTo>
                  <a:pt x="30824" y="195837"/>
                  <a:pt x="25621" y="210564"/>
                  <a:pt x="22578" y="225778"/>
                </a:cubicBezTo>
                <a:cubicBezTo>
                  <a:pt x="2710" y="325117"/>
                  <a:pt x="21970" y="261469"/>
                  <a:pt x="0" y="327378"/>
                </a:cubicBezTo>
                <a:cubicBezTo>
                  <a:pt x="8056" y="375713"/>
                  <a:pt x="-811" y="403441"/>
                  <a:pt x="45156" y="428978"/>
                </a:cubicBezTo>
                <a:cubicBezTo>
                  <a:pt x="45158" y="428979"/>
                  <a:pt x="129822" y="457200"/>
                  <a:pt x="146756" y="462845"/>
                </a:cubicBezTo>
                <a:lnTo>
                  <a:pt x="180623" y="474134"/>
                </a:lnTo>
                <a:cubicBezTo>
                  <a:pt x="206964" y="470371"/>
                  <a:pt x="235330" y="473652"/>
                  <a:pt x="259645" y="462845"/>
                </a:cubicBezTo>
                <a:cubicBezTo>
                  <a:pt x="271807" y="457439"/>
                  <a:pt x="292856" y="408205"/>
                  <a:pt x="293511" y="395112"/>
                </a:cubicBezTo>
                <a:cubicBezTo>
                  <a:pt x="296705" y="331221"/>
                  <a:pt x="293511" y="267171"/>
                  <a:pt x="316089" y="203200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8DE7A7-3D6B-48D5-80F7-622B9D4A5664}"/>
              </a:ext>
            </a:extLst>
          </p:cNvPr>
          <p:cNvSpPr txBox="1"/>
          <p:nvPr/>
        </p:nvSpPr>
        <p:spPr>
          <a:xfrm>
            <a:off x="7834649" y="3789040"/>
            <a:ext cx="1201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Continente – </a:t>
            </a:r>
            <a:r>
              <a:rPr lang="pt-BR" sz="1600" dirty="0" err="1"/>
              <a:t>Rifte</a:t>
            </a:r>
            <a:r>
              <a:rPr lang="pt-BR" sz="1600" dirty="0"/>
              <a:t> do Leste Africano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C00F5281-8BF2-48F5-BC71-09F6BD6BD8DB}"/>
              </a:ext>
            </a:extLst>
          </p:cNvPr>
          <p:cNvCxnSpPr/>
          <p:nvPr/>
        </p:nvCxnSpPr>
        <p:spPr>
          <a:xfrm flipH="1">
            <a:off x="5436096" y="4210755"/>
            <a:ext cx="2398553" cy="15434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8196AE0F-4DC4-4D36-A7F1-FB5AD6D6C970}"/>
              </a:ext>
            </a:extLst>
          </p:cNvPr>
          <p:cNvSpPr/>
          <p:nvPr/>
        </p:nvSpPr>
        <p:spPr>
          <a:xfrm>
            <a:off x="222294" y="3749610"/>
            <a:ext cx="14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Oceanos  - Hawaii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BCC682E4-473B-4002-9C31-72FE0256730B}"/>
              </a:ext>
            </a:extLst>
          </p:cNvPr>
          <p:cNvCxnSpPr/>
          <p:nvPr/>
        </p:nvCxnSpPr>
        <p:spPr>
          <a:xfrm flipV="1">
            <a:off x="1134498" y="4072775"/>
            <a:ext cx="1061238" cy="11918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19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24D26-94C1-4816-A5E9-3D1DA12B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Hawaii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4EE1A1-5C6E-4C3D-81FD-807775AD33C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Crosta oceânica – idade 80-100 </a:t>
            </a:r>
            <a:r>
              <a:rPr lang="pt-BR" dirty="0" err="1"/>
              <a:t>Ma</a:t>
            </a:r>
            <a:endParaRPr lang="pt-BR" dirty="0"/>
          </a:p>
          <a:p>
            <a:r>
              <a:rPr lang="pt-BR" dirty="0"/>
              <a:t>Litosfera – 60-70 km de espessura</a:t>
            </a:r>
          </a:p>
          <a:p>
            <a:r>
              <a:rPr lang="pt-BR" dirty="0"/>
              <a:t>T astenosfera sob o Hawaii deve ser maior do que astenosfera ao redor </a:t>
            </a:r>
          </a:p>
          <a:p>
            <a:r>
              <a:rPr lang="pt-BR" dirty="0"/>
              <a:t>O que causa esse aumento de Temperatura?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o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6765E9-7D41-4867-9E95-05C8E74AD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96952"/>
            <a:ext cx="3182400" cy="33966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8B730A3-BB32-467A-A0D7-8C984D376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893" y="2996952"/>
            <a:ext cx="2774400" cy="28254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8C5DDCE-045F-4C2C-8755-F86B8FEDDB0A}"/>
              </a:ext>
            </a:extLst>
          </p:cNvPr>
          <p:cNvSpPr txBox="1"/>
          <p:nvPr/>
        </p:nvSpPr>
        <p:spPr>
          <a:xfrm>
            <a:off x="3361912" y="3429000"/>
            <a:ext cx="994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Litosfera oceânica antiga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C3D4B5E-2981-40A2-BC7B-59737C29165E}"/>
              </a:ext>
            </a:extLst>
          </p:cNvPr>
          <p:cNvCxnSpPr/>
          <p:nvPr/>
        </p:nvCxnSpPr>
        <p:spPr>
          <a:xfrm flipH="1" flipV="1">
            <a:off x="2663788" y="3068960"/>
            <a:ext cx="72008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C5D725C-D0FF-4987-B2DF-E2029F21E27A}"/>
              </a:ext>
            </a:extLst>
          </p:cNvPr>
          <p:cNvCxnSpPr/>
          <p:nvPr/>
        </p:nvCxnSpPr>
        <p:spPr>
          <a:xfrm>
            <a:off x="683568" y="3789040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C2B22-642A-4221-8F95-5405533D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Ponto-quente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6789F7-EC19-4DF5-9B76-86726EDCBF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Temperatura alta sob o vulcanismo intraplaca gerou o termo hot-spot (ponto quente)</a:t>
            </a:r>
          </a:p>
          <a:p>
            <a:r>
              <a:rPr lang="pt-BR" dirty="0"/>
              <a:t>Fonte de material de temperatura alta sob as </a:t>
            </a:r>
            <a:r>
              <a:rPr lang="pt-BR" dirty="0" err="1"/>
              <a:t>plcas</a:t>
            </a:r>
            <a:r>
              <a:rPr lang="pt-BR" dirty="0"/>
              <a:t> – levou ao modelo de plumas </a:t>
            </a:r>
            <a:r>
              <a:rPr lang="pt-BR" dirty="0" err="1"/>
              <a:t>mantélicas</a:t>
            </a:r>
            <a:r>
              <a:rPr lang="pt-BR" dirty="0"/>
              <a:t> – coluna ou pulso e material quente que vem de grande profundidade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044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C2B22-642A-4221-8F95-5405533D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Evidências do basalto do Hawaii vem de fonte profunda comparado com MORB?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6789F7-EC19-4DF5-9B76-86726EDCBF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Conteúdo de Mg: fundido primário do MORB Mg≤13%, Hawaii MG &gt; 18%      T fusão maior do que para o MORB</a:t>
            </a:r>
          </a:p>
          <a:p>
            <a:r>
              <a:rPr lang="pt-BR" dirty="0"/>
              <a:t>Elementos traços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86E6B1-894F-4BD8-8276-AE23EC2D6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36912"/>
            <a:ext cx="6324001" cy="3723000"/>
          </a:xfrm>
          <a:prstGeom prst="rect">
            <a:avLst/>
          </a:prstGeom>
        </p:spPr>
      </p:pic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037A8F88-FEE4-4BF7-89FA-0632E1F7436D}"/>
              </a:ext>
            </a:extLst>
          </p:cNvPr>
          <p:cNvSpPr/>
          <p:nvPr/>
        </p:nvSpPr>
        <p:spPr>
          <a:xfrm>
            <a:off x="5463822" y="4176889"/>
            <a:ext cx="1049867" cy="485422"/>
          </a:xfrm>
          <a:custGeom>
            <a:avLst/>
            <a:gdLst>
              <a:gd name="connsiteX0" fmla="*/ 948267 w 1049867"/>
              <a:gd name="connsiteY0" fmla="*/ 270933 h 485422"/>
              <a:gd name="connsiteX1" fmla="*/ 801511 w 1049867"/>
              <a:gd name="connsiteY1" fmla="*/ 237067 h 485422"/>
              <a:gd name="connsiteX2" fmla="*/ 756356 w 1049867"/>
              <a:gd name="connsiteY2" fmla="*/ 214489 h 485422"/>
              <a:gd name="connsiteX3" fmla="*/ 722489 w 1049867"/>
              <a:gd name="connsiteY3" fmla="*/ 191911 h 485422"/>
              <a:gd name="connsiteX4" fmla="*/ 688622 w 1049867"/>
              <a:gd name="connsiteY4" fmla="*/ 180622 h 485422"/>
              <a:gd name="connsiteX5" fmla="*/ 620889 w 1049867"/>
              <a:gd name="connsiteY5" fmla="*/ 135467 h 485422"/>
              <a:gd name="connsiteX6" fmla="*/ 598311 w 1049867"/>
              <a:gd name="connsiteY6" fmla="*/ 101600 h 485422"/>
              <a:gd name="connsiteX7" fmla="*/ 428978 w 1049867"/>
              <a:gd name="connsiteY7" fmla="*/ 67733 h 485422"/>
              <a:gd name="connsiteX8" fmla="*/ 293511 w 1049867"/>
              <a:gd name="connsiteY8" fmla="*/ 22578 h 485422"/>
              <a:gd name="connsiteX9" fmla="*/ 259645 w 1049867"/>
              <a:gd name="connsiteY9" fmla="*/ 11289 h 485422"/>
              <a:gd name="connsiteX10" fmla="*/ 225778 w 1049867"/>
              <a:gd name="connsiteY10" fmla="*/ 0 h 485422"/>
              <a:gd name="connsiteX11" fmla="*/ 56445 w 1049867"/>
              <a:gd name="connsiteY11" fmla="*/ 11289 h 485422"/>
              <a:gd name="connsiteX12" fmla="*/ 33867 w 1049867"/>
              <a:gd name="connsiteY12" fmla="*/ 45155 h 485422"/>
              <a:gd name="connsiteX13" fmla="*/ 0 w 1049867"/>
              <a:gd name="connsiteY13" fmla="*/ 112889 h 485422"/>
              <a:gd name="connsiteX14" fmla="*/ 33867 w 1049867"/>
              <a:gd name="connsiteY14" fmla="*/ 237067 h 485422"/>
              <a:gd name="connsiteX15" fmla="*/ 67734 w 1049867"/>
              <a:gd name="connsiteY15" fmla="*/ 248355 h 485422"/>
              <a:gd name="connsiteX16" fmla="*/ 135467 w 1049867"/>
              <a:gd name="connsiteY16" fmla="*/ 282222 h 485422"/>
              <a:gd name="connsiteX17" fmla="*/ 169334 w 1049867"/>
              <a:gd name="connsiteY17" fmla="*/ 304800 h 485422"/>
              <a:gd name="connsiteX18" fmla="*/ 203200 w 1049867"/>
              <a:gd name="connsiteY18" fmla="*/ 316089 h 485422"/>
              <a:gd name="connsiteX19" fmla="*/ 237067 w 1049867"/>
              <a:gd name="connsiteY19" fmla="*/ 338667 h 485422"/>
              <a:gd name="connsiteX20" fmla="*/ 304800 w 1049867"/>
              <a:gd name="connsiteY20" fmla="*/ 361244 h 485422"/>
              <a:gd name="connsiteX21" fmla="*/ 417689 w 1049867"/>
              <a:gd name="connsiteY21" fmla="*/ 406400 h 485422"/>
              <a:gd name="connsiteX22" fmla="*/ 496711 w 1049867"/>
              <a:gd name="connsiteY22" fmla="*/ 428978 h 485422"/>
              <a:gd name="connsiteX23" fmla="*/ 564445 w 1049867"/>
              <a:gd name="connsiteY23" fmla="*/ 451555 h 485422"/>
              <a:gd name="connsiteX24" fmla="*/ 914400 w 1049867"/>
              <a:gd name="connsiteY24" fmla="*/ 485422 h 485422"/>
              <a:gd name="connsiteX25" fmla="*/ 1038578 w 1049867"/>
              <a:gd name="connsiteY25" fmla="*/ 474133 h 485422"/>
              <a:gd name="connsiteX26" fmla="*/ 1049867 w 1049867"/>
              <a:gd name="connsiteY26" fmla="*/ 440267 h 485422"/>
              <a:gd name="connsiteX27" fmla="*/ 1038578 w 1049867"/>
              <a:gd name="connsiteY27" fmla="*/ 383822 h 485422"/>
              <a:gd name="connsiteX28" fmla="*/ 914400 w 1049867"/>
              <a:gd name="connsiteY28" fmla="*/ 304800 h 485422"/>
              <a:gd name="connsiteX29" fmla="*/ 869245 w 1049867"/>
              <a:gd name="connsiteY29" fmla="*/ 293511 h 48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49867" h="485422">
                <a:moveTo>
                  <a:pt x="948267" y="270933"/>
                </a:moveTo>
                <a:cubicBezTo>
                  <a:pt x="894201" y="263209"/>
                  <a:pt x="851093" y="261859"/>
                  <a:pt x="801511" y="237067"/>
                </a:cubicBezTo>
                <a:cubicBezTo>
                  <a:pt x="786459" y="229541"/>
                  <a:pt x="770967" y="222838"/>
                  <a:pt x="756356" y="214489"/>
                </a:cubicBezTo>
                <a:cubicBezTo>
                  <a:pt x="744576" y="207757"/>
                  <a:pt x="734624" y="197979"/>
                  <a:pt x="722489" y="191911"/>
                </a:cubicBezTo>
                <a:cubicBezTo>
                  <a:pt x="711846" y="186589"/>
                  <a:pt x="699911" y="184385"/>
                  <a:pt x="688622" y="180622"/>
                </a:cubicBezTo>
                <a:cubicBezTo>
                  <a:pt x="666044" y="165570"/>
                  <a:pt x="635941" y="158045"/>
                  <a:pt x="620889" y="135467"/>
                </a:cubicBezTo>
                <a:cubicBezTo>
                  <a:pt x="613363" y="124178"/>
                  <a:pt x="609816" y="108791"/>
                  <a:pt x="598311" y="101600"/>
                </a:cubicBezTo>
                <a:cubicBezTo>
                  <a:pt x="555042" y="74556"/>
                  <a:pt x="472920" y="72615"/>
                  <a:pt x="428978" y="67733"/>
                </a:cubicBezTo>
                <a:lnTo>
                  <a:pt x="293511" y="22578"/>
                </a:lnTo>
                <a:lnTo>
                  <a:pt x="259645" y="11289"/>
                </a:lnTo>
                <a:lnTo>
                  <a:pt x="225778" y="0"/>
                </a:lnTo>
                <a:cubicBezTo>
                  <a:pt x="169334" y="3763"/>
                  <a:pt x="111511" y="-1668"/>
                  <a:pt x="56445" y="11289"/>
                </a:cubicBezTo>
                <a:cubicBezTo>
                  <a:pt x="43238" y="14396"/>
                  <a:pt x="39935" y="33020"/>
                  <a:pt x="33867" y="45155"/>
                </a:cubicBezTo>
                <a:cubicBezTo>
                  <a:pt x="-12874" y="138636"/>
                  <a:pt x="64709" y="15826"/>
                  <a:pt x="0" y="112889"/>
                </a:cubicBezTo>
                <a:cubicBezTo>
                  <a:pt x="4405" y="148128"/>
                  <a:pt x="-1708" y="208608"/>
                  <a:pt x="33867" y="237067"/>
                </a:cubicBezTo>
                <a:cubicBezTo>
                  <a:pt x="43159" y="244500"/>
                  <a:pt x="56445" y="244592"/>
                  <a:pt x="67734" y="248355"/>
                </a:cubicBezTo>
                <a:cubicBezTo>
                  <a:pt x="164783" y="313056"/>
                  <a:pt x="41996" y="235487"/>
                  <a:pt x="135467" y="282222"/>
                </a:cubicBezTo>
                <a:cubicBezTo>
                  <a:pt x="147602" y="288290"/>
                  <a:pt x="157199" y="298732"/>
                  <a:pt x="169334" y="304800"/>
                </a:cubicBezTo>
                <a:cubicBezTo>
                  <a:pt x="179977" y="310122"/>
                  <a:pt x="192557" y="310767"/>
                  <a:pt x="203200" y="316089"/>
                </a:cubicBezTo>
                <a:cubicBezTo>
                  <a:pt x="215335" y="322157"/>
                  <a:pt x="224669" y="333157"/>
                  <a:pt x="237067" y="338667"/>
                </a:cubicBezTo>
                <a:cubicBezTo>
                  <a:pt x="258815" y="348333"/>
                  <a:pt x="283514" y="350601"/>
                  <a:pt x="304800" y="361244"/>
                </a:cubicBezTo>
                <a:cubicBezTo>
                  <a:pt x="371242" y="394465"/>
                  <a:pt x="333992" y="378501"/>
                  <a:pt x="417689" y="406400"/>
                </a:cubicBezTo>
                <a:cubicBezTo>
                  <a:pt x="531467" y="444326"/>
                  <a:pt x="355013" y="386469"/>
                  <a:pt x="496711" y="428978"/>
                </a:cubicBezTo>
                <a:cubicBezTo>
                  <a:pt x="519507" y="435817"/>
                  <a:pt x="540744" y="449400"/>
                  <a:pt x="564445" y="451555"/>
                </a:cubicBezTo>
                <a:cubicBezTo>
                  <a:pt x="846735" y="477218"/>
                  <a:pt x="730182" y="464953"/>
                  <a:pt x="914400" y="485422"/>
                </a:cubicBezTo>
                <a:cubicBezTo>
                  <a:pt x="955793" y="481659"/>
                  <a:pt x="999147" y="487276"/>
                  <a:pt x="1038578" y="474133"/>
                </a:cubicBezTo>
                <a:cubicBezTo>
                  <a:pt x="1049867" y="470370"/>
                  <a:pt x="1049867" y="452166"/>
                  <a:pt x="1049867" y="440267"/>
                </a:cubicBezTo>
                <a:cubicBezTo>
                  <a:pt x="1049867" y="421079"/>
                  <a:pt x="1045315" y="401788"/>
                  <a:pt x="1038578" y="383822"/>
                </a:cubicBezTo>
                <a:cubicBezTo>
                  <a:pt x="1019576" y="333149"/>
                  <a:pt x="960673" y="316369"/>
                  <a:pt x="914400" y="304800"/>
                </a:cubicBezTo>
                <a:lnTo>
                  <a:pt x="869245" y="2935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90ED64F-9194-4BA8-A816-C8C973A97CEE}"/>
              </a:ext>
            </a:extLst>
          </p:cNvPr>
          <p:cNvCxnSpPr/>
          <p:nvPr/>
        </p:nvCxnSpPr>
        <p:spPr>
          <a:xfrm flipV="1">
            <a:off x="6228184" y="2996952"/>
            <a:ext cx="648072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21D234E2-A157-4A0D-8E44-EA7C45D5F0B0}"/>
              </a:ext>
            </a:extLst>
          </p:cNvPr>
          <p:cNvSpPr txBox="1"/>
          <p:nvPr/>
        </p:nvSpPr>
        <p:spPr>
          <a:xfrm>
            <a:off x="6876256" y="292494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Concentração menor de ETR pesados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AD3192A-C35F-40CA-A0FF-DDF6DF6DDC26}"/>
              </a:ext>
            </a:extLst>
          </p:cNvPr>
          <p:cNvCxnSpPr/>
          <p:nvPr/>
        </p:nvCxnSpPr>
        <p:spPr>
          <a:xfrm>
            <a:off x="7884368" y="3645024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6467E4B-DDCD-4174-A90D-5E0F062B7C1D}"/>
              </a:ext>
            </a:extLst>
          </p:cNvPr>
          <p:cNvSpPr txBox="1"/>
          <p:nvPr/>
        </p:nvSpPr>
        <p:spPr>
          <a:xfrm>
            <a:off x="6876256" y="4509120"/>
            <a:ext cx="181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Alto grau de fusão parcial</a:t>
            </a: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7C000991-23A8-4221-B90A-44CDB0C621A7}"/>
              </a:ext>
            </a:extLst>
          </p:cNvPr>
          <p:cNvSpPr/>
          <p:nvPr/>
        </p:nvSpPr>
        <p:spPr>
          <a:xfrm>
            <a:off x="699911" y="3296356"/>
            <a:ext cx="3217333" cy="1004711"/>
          </a:xfrm>
          <a:custGeom>
            <a:avLst/>
            <a:gdLst>
              <a:gd name="connsiteX0" fmla="*/ 2923822 w 3217333"/>
              <a:gd name="connsiteY0" fmla="*/ 485422 h 1004711"/>
              <a:gd name="connsiteX1" fmla="*/ 2799645 w 3217333"/>
              <a:gd name="connsiteY1" fmla="*/ 372533 h 1004711"/>
              <a:gd name="connsiteX2" fmla="*/ 2765778 w 3217333"/>
              <a:gd name="connsiteY2" fmla="*/ 338666 h 1004711"/>
              <a:gd name="connsiteX3" fmla="*/ 2731911 w 3217333"/>
              <a:gd name="connsiteY3" fmla="*/ 316088 h 1004711"/>
              <a:gd name="connsiteX4" fmla="*/ 2686756 w 3217333"/>
              <a:gd name="connsiteY4" fmla="*/ 282222 h 1004711"/>
              <a:gd name="connsiteX5" fmla="*/ 2641600 w 3217333"/>
              <a:gd name="connsiteY5" fmla="*/ 259644 h 1004711"/>
              <a:gd name="connsiteX6" fmla="*/ 2607733 w 3217333"/>
              <a:gd name="connsiteY6" fmla="*/ 225777 h 1004711"/>
              <a:gd name="connsiteX7" fmla="*/ 2551289 w 3217333"/>
              <a:gd name="connsiteY7" fmla="*/ 203200 h 1004711"/>
              <a:gd name="connsiteX8" fmla="*/ 2336800 w 3217333"/>
              <a:gd name="connsiteY8" fmla="*/ 158044 h 1004711"/>
              <a:gd name="connsiteX9" fmla="*/ 2111022 w 3217333"/>
              <a:gd name="connsiteY9" fmla="*/ 124177 h 1004711"/>
              <a:gd name="connsiteX10" fmla="*/ 2032000 w 3217333"/>
              <a:gd name="connsiteY10" fmla="*/ 112888 h 1004711"/>
              <a:gd name="connsiteX11" fmla="*/ 1727200 w 3217333"/>
              <a:gd name="connsiteY11" fmla="*/ 67733 h 1004711"/>
              <a:gd name="connsiteX12" fmla="*/ 1670756 w 3217333"/>
              <a:gd name="connsiteY12" fmla="*/ 56444 h 1004711"/>
              <a:gd name="connsiteX13" fmla="*/ 1636889 w 3217333"/>
              <a:gd name="connsiteY13" fmla="*/ 45155 h 1004711"/>
              <a:gd name="connsiteX14" fmla="*/ 1557867 w 3217333"/>
              <a:gd name="connsiteY14" fmla="*/ 33866 h 1004711"/>
              <a:gd name="connsiteX15" fmla="*/ 1456267 w 3217333"/>
              <a:gd name="connsiteY15" fmla="*/ 0 h 1004711"/>
              <a:gd name="connsiteX16" fmla="*/ 745067 w 3217333"/>
              <a:gd name="connsiteY16" fmla="*/ 11288 h 1004711"/>
              <a:gd name="connsiteX17" fmla="*/ 711200 w 3217333"/>
              <a:gd name="connsiteY17" fmla="*/ 22577 h 1004711"/>
              <a:gd name="connsiteX18" fmla="*/ 620889 w 3217333"/>
              <a:gd name="connsiteY18" fmla="*/ 45155 h 1004711"/>
              <a:gd name="connsiteX19" fmla="*/ 541867 w 3217333"/>
              <a:gd name="connsiteY19" fmla="*/ 79022 h 1004711"/>
              <a:gd name="connsiteX20" fmla="*/ 485422 w 3217333"/>
              <a:gd name="connsiteY20" fmla="*/ 112888 h 1004711"/>
              <a:gd name="connsiteX21" fmla="*/ 406400 w 3217333"/>
              <a:gd name="connsiteY21" fmla="*/ 158044 h 1004711"/>
              <a:gd name="connsiteX22" fmla="*/ 316089 w 3217333"/>
              <a:gd name="connsiteY22" fmla="*/ 191911 h 1004711"/>
              <a:gd name="connsiteX23" fmla="*/ 237067 w 3217333"/>
              <a:gd name="connsiteY23" fmla="*/ 259644 h 1004711"/>
              <a:gd name="connsiteX24" fmla="*/ 135467 w 3217333"/>
              <a:gd name="connsiteY24" fmla="*/ 327377 h 1004711"/>
              <a:gd name="connsiteX25" fmla="*/ 67733 w 3217333"/>
              <a:gd name="connsiteY25" fmla="*/ 383822 h 1004711"/>
              <a:gd name="connsiteX26" fmla="*/ 22578 w 3217333"/>
              <a:gd name="connsiteY26" fmla="*/ 485422 h 1004711"/>
              <a:gd name="connsiteX27" fmla="*/ 0 w 3217333"/>
              <a:gd name="connsiteY27" fmla="*/ 530577 h 1004711"/>
              <a:gd name="connsiteX28" fmla="*/ 11289 w 3217333"/>
              <a:gd name="connsiteY28" fmla="*/ 711200 h 1004711"/>
              <a:gd name="connsiteX29" fmla="*/ 22578 w 3217333"/>
              <a:gd name="connsiteY29" fmla="*/ 767644 h 1004711"/>
              <a:gd name="connsiteX30" fmla="*/ 56445 w 3217333"/>
              <a:gd name="connsiteY30" fmla="*/ 857955 h 1004711"/>
              <a:gd name="connsiteX31" fmla="*/ 79022 w 3217333"/>
              <a:gd name="connsiteY31" fmla="*/ 891822 h 1004711"/>
              <a:gd name="connsiteX32" fmla="*/ 112889 w 3217333"/>
              <a:gd name="connsiteY32" fmla="*/ 914400 h 1004711"/>
              <a:gd name="connsiteX33" fmla="*/ 146756 w 3217333"/>
              <a:gd name="connsiteY33" fmla="*/ 948266 h 1004711"/>
              <a:gd name="connsiteX34" fmla="*/ 180622 w 3217333"/>
              <a:gd name="connsiteY34" fmla="*/ 959555 h 1004711"/>
              <a:gd name="connsiteX35" fmla="*/ 225778 w 3217333"/>
              <a:gd name="connsiteY35" fmla="*/ 982133 h 1004711"/>
              <a:gd name="connsiteX36" fmla="*/ 282222 w 3217333"/>
              <a:gd name="connsiteY36" fmla="*/ 1004711 h 1004711"/>
              <a:gd name="connsiteX37" fmla="*/ 666045 w 3217333"/>
              <a:gd name="connsiteY37" fmla="*/ 982133 h 1004711"/>
              <a:gd name="connsiteX38" fmla="*/ 699911 w 3217333"/>
              <a:gd name="connsiteY38" fmla="*/ 970844 h 1004711"/>
              <a:gd name="connsiteX39" fmla="*/ 801511 w 3217333"/>
              <a:gd name="connsiteY39" fmla="*/ 936977 h 1004711"/>
              <a:gd name="connsiteX40" fmla="*/ 970845 w 3217333"/>
              <a:gd name="connsiteY40" fmla="*/ 914400 h 1004711"/>
              <a:gd name="connsiteX41" fmla="*/ 1106311 w 3217333"/>
              <a:gd name="connsiteY41" fmla="*/ 891822 h 1004711"/>
              <a:gd name="connsiteX42" fmla="*/ 1354667 w 3217333"/>
              <a:gd name="connsiteY42" fmla="*/ 869244 h 1004711"/>
              <a:gd name="connsiteX43" fmla="*/ 1399822 w 3217333"/>
              <a:gd name="connsiteY43" fmla="*/ 857955 h 1004711"/>
              <a:gd name="connsiteX44" fmla="*/ 1546578 w 3217333"/>
              <a:gd name="connsiteY44" fmla="*/ 835377 h 1004711"/>
              <a:gd name="connsiteX45" fmla="*/ 1580445 w 3217333"/>
              <a:gd name="connsiteY45" fmla="*/ 824088 h 1004711"/>
              <a:gd name="connsiteX46" fmla="*/ 1693333 w 3217333"/>
              <a:gd name="connsiteY46" fmla="*/ 801511 h 1004711"/>
              <a:gd name="connsiteX47" fmla="*/ 1873956 w 3217333"/>
              <a:gd name="connsiteY47" fmla="*/ 812800 h 1004711"/>
              <a:gd name="connsiteX48" fmla="*/ 1919111 w 3217333"/>
              <a:gd name="connsiteY48" fmla="*/ 824088 h 1004711"/>
              <a:gd name="connsiteX49" fmla="*/ 2054578 w 3217333"/>
              <a:gd name="connsiteY49" fmla="*/ 835377 h 1004711"/>
              <a:gd name="connsiteX50" fmla="*/ 2223911 w 3217333"/>
              <a:gd name="connsiteY50" fmla="*/ 857955 h 1004711"/>
              <a:gd name="connsiteX51" fmla="*/ 2404533 w 3217333"/>
              <a:gd name="connsiteY51" fmla="*/ 846666 h 1004711"/>
              <a:gd name="connsiteX52" fmla="*/ 2438400 w 3217333"/>
              <a:gd name="connsiteY52" fmla="*/ 835377 h 1004711"/>
              <a:gd name="connsiteX53" fmla="*/ 2483556 w 3217333"/>
              <a:gd name="connsiteY53" fmla="*/ 824088 h 1004711"/>
              <a:gd name="connsiteX54" fmla="*/ 2573867 w 3217333"/>
              <a:gd name="connsiteY54" fmla="*/ 778933 h 1004711"/>
              <a:gd name="connsiteX55" fmla="*/ 2641600 w 3217333"/>
              <a:gd name="connsiteY55" fmla="*/ 767644 h 1004711"/>
              <a:gd name="connsiteX56" fmla="*/ 2675467 w 3217333"/>
              <a:gd name="connsiteY56" fmla="*/ 756355 h 1004711"/>
              <a:gd name="connsiteX57" fmla="*/ 2743200 w 3217333"/>
              <a:gd name="connsiteY57" fmla="*/ 745066 h 1004711"/>
              <a:gd name="connsiteX58" fmla="*/ 2777067 w 3217333"/>
              <a:gd name="connsiteY58" fmla="*/ 733777 h 1004711"/>
              <a:gd name="connsiteX59" fmla="*/ 2833511 w 3217333"/>
              <a:gd name="connsiteY59" fmla="*/ 722488 h 1004711"/>
              <a:gd name="connsiteX60" fmla="*/ 2867378 w 3217333"/>
              <a:gd name="connsiteY60" fmla="*/ 711200 h 1004711"/>
              <a:gd name="connsiteX61" fmla="*/ 2935111 w 3217333"/>
              <a:gd name="connsiteY61" fmla="*/ 699911 h 1004711"/>
              <a:gd name="connsiteX62" fmla="*/ 2968978 w 3217333"/>
              <a:gd name="connsiteY62" fmla="*/ 688622 h 1004711"/>
              <a:gd name="connsiteX63" fmla="*/ 3217333 w 3217333"/>
              <a:gd name="connsiteY63" fmla="*/ 677333 h 1004711"/>
              <a:gd name="connsiteX64" fmla="*/ 3160889 w 3217333"/>
              <a:gd name="connsiteY64" fmla="*/ 564444 h 1004711"/>
              <a:gd name="connsiteX65" fmla="*/ 3115733 w 3217333"/>
              <a:gd name="connsiteY65" fmla="*/ 508000 h 1004711"/>
              <a:gd name="connsiteX66" fmla="*/ 3059289 w 3217333"/>
              <a:gd name="connsiteY66" fmla="*/ 462844 h 1004711"/>
              <a:gd name="connsiteX67" fmla="*/ 3025422 w 3217333"/>
              <a:gd name="connsiteY67" fmla="*/ 440266 h 1004711"/>
              <a:gd name="connsiteX68" fmla="*/ 2957689 w 3217333"/>
              <a:gd name="connsiteY68" fmla="*/ 417688 h 1004711"/>
              <a:gd name="connsiteX69" fmla="*/ 2923822 w 3217333"/>
              <a:gd name="connsiteY69" fmla="*/ 406400 h 1004711"/>
              <a:gd name="connsiteX70" fmla="*/ 2844800 w 3217333"/>
              <a:gd name="connsiteY70" fmla="*/ 383822 h 1004711"/>
              <a:gd name="connsiteX71" fmla="*/ 2822222 w 3217333"/>
              <a:gd name="connsiteY71" fmla="*/ 372533 h 100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217333" h="1004711">
                <a:moveTo>
                  <a:pt x="2923822" y="485422"/>
                </a:moveTo>
                <a:cubicBezTo>
                  <a:pt x="2842445" y="420319"/>
                  <a:pt x="2884416" y="457304"/>
                  <a:pt x="2799645" y="372533"/>
                </a:cubicBezTo>
                <a:cubicBezTo>
                  <a:pt x="2788356" y="361244"/>
                  <a:pt x="2779062" y="347522"/>
                  <a:pt x="2765778" y="338666"/>
                </a:cubicBezTo>
                <a:cubicBezTo>
                  <a:pt x="2754489" y="331140"/>
                  <a:pt x="2742952" y="323974"/>
                  <a:pt x="2731911" y="316088"/>
                </a:cubicBezTo>
                <a:cubicBezTo>
                  <a:pt x="2716601" y="305152"/>
                  <a:pt x="2702711" y="292194"/>
                  <a:pt x="2686756" y="282222"/>
                </a:cubicBezTo>
                <a:cubicBezTo>
                  <a:pt x="2672485" y="273303"/>
                  <a:pt x="2655294" y="269425"/>
                  <a:pt x="2641600" y="259644"/>
                </a:cubicBezTo>
                <a:cubicBezTo>
                  <a:pt x="2628609" y="250364"/>
                  <a:pt x="2621271" y="234238"/>
                  <a:pt x="2607733" y="225777"/>
                </a:cubicBezTo>
                <a:cubicBezTo>
                  <a:pt x="2590549" y="215037"/>
                  <a:pt x="2570513" y="209608"/>
                  <a:pt x="2551289" y="203200"/>
                </a:cubicBezTo>
                <a:cubicBezTo>
                  <a:pt x="2465788" y="174700"/>
                  <a:pt x="2436560" y="174006"/>
                  <a:pt x="2336800" y="158044"/>
                </a:cubicBezTo>
                <a:lnTo>
                  <a:pt x="2111022" y="124177"/>
                </a:lnTo>
                <a:cubicBezTo>
                  <a:pt x="2084681" y="120414"/>
                  <a:pt x="2058203" y="117512"/>
                  <a:pt x="2032000" y="112888"/>
                </a:cubicBezTo>
                <a:cubicBezTo>
                  <a:pt x="1802847" y="72450"/>
                  <a:pt x="1904725" y="85486"/>
                  <a:pt x="1727200" y="67733"/>
                </a:cubicBezTo>
                <a:cubicBezTo>
                  <a:pt x="1708385" y="63970"/>
                  <a:pt x="1689370" y="61098"/>
                  <a:pt x="1670756" y="56444"/>
                </a:cubicBezTo>
                <a:cubicBezTo>
                  <a:pt x="1659212" y="53558"/>
                  <a:pt x="1648558" y="47489"/>
                  <a:pt x="1636889" y="45155"/>
                </a:cubicBezTo>
                <a:cubicBezTo>
                  <a:pt x="1610798" y="39937"/>
                  <a:pt x="1584208" y="37629"/>
                  <a:pt x="1557867" y="33866"/>
                </a:cubicBezTo>
                <a:cubicBezTo>
                  <a:pt x="1516975" y="6605"/>
                  <a:pt x="1517106" y="0"/>
                  <a:pt x="1456267" y="0"/>
                </a:cubicBezTo>
                <a:cubicBezTo>
                  <a:pt x="1219170" y="0"/>
                  <a:pt x="982134" y="7525"/>
                  <a:pt x="745067" y="11288"/>
                </a:cubicBezTo>
                <a:cubicBezTo>
                  <a:pt x="733778" y="15051"/>
                  <a:pt x="722680" y="19446"/>
                  <a:pt x="711200" y="22577"/>
                </a:cubicBezTo>
                <a:cubicBezTo>
                  <a:pt x="681263" y="30742"/>
                  <a:pt x="620889" y="45155"/>
                  <a:pt x="620889" y="45155"/>
                </a:cubicBezTo>
                <a:cubicBezTo>
                  <a:pt x="529493" y="106086"/>
                  <a:pt x="651208" y="30426"/>
                  <a:pt x="541867" y="79022"/>
                </a:cubicBezTo>
                <a:cubicBezTo>
                  <a:pt x="521816" y="87933"/>
                  <a:pt x="504029" y="101259"/>
                  <a:pt x="485422" y="112888"/>
                </a:cubicBezTo>
                <a:cubicBezTo>
                  <a:pt x="452665" y="133361"/>
                  <a:pt x="444947" y="143589"/>
                  <a:pt x="406400" y="158044"/>
                </a:cubicBezTo>
                <a:cubicBezTo>
                  <a:pt x="325580" y="188352"/>
                  <a:pt x="396098" y="146193"/>
                  <a:pt x="316089" y="191911"/>
                </a:cubicBezTo>
                <a:cubicBezTo>
                  <a:pt x="255463" y="226554"/>
                  <a:pt x="306011" y="204488"/>
                  <a:pt x="237067" y="259644"/>
                </a:cubicBezTo>
                <a:cubicBezTo>
                  <a:pt x="237060" y="259650"/>
                  <a:pt x="152405" y="316085"/>
                  <a:pt x="135467" y="327377"/>
                </a:cubicBezTo>
                <a:cubicBezTo>
                  <a:pt x="102167" y="349577"/>
                  <a:pt x="94895" y="351227"/>
                  <a:pt x="67733" y="383822"/>
                </a:cubicBezTo>
                <a:cubicBezTo>
                  <a:pt x="26225" y="433632"/>
                  <a:pt x="59497" y="411586"/>
                  <a:pt x="22578" y="485422"/>
                </a:cubicBezTo>
                <a:lnTo>
                  <a:pt x="0" y="530577"/>
                </a:lnTo>
                <a:cubicBezTo>
                  <a:pt x="3763" y="590785"/>
                  <a:pt x="5570" y="651147"/>
                  <a:pt x="11289" y="711200"/>
                </a:cubicBezTo>
                <a:cubicBezTo>
                  <a:pt x="13108" y="730301"/>
                  <a:pt x="18416" y="748914"/>
                  <a:pt x="22578" y="767644"/>
                </a:cubicBezTo>
                <a:cubicBezTo>
                  <a:pt x="32681" y="813105"/>
                  <a:pt x="32642" y="816299"/>
                  <a:pt x="56445" y="857955"/>
                </a:cubicBezTo>
                <a:cubicBezTo>
                  <a:pt x="63176" y="869735"/>
                  <a:pt x="69428" y="882228"/>
                  <a:pt x="79022" y="891822"/>
                </a:cubicBezTo>
                <a:cubicBezTo>
                  <a:pt x="88616" y="901416"/>
                  <a:pt x="102466" y="905714"/>
                  <a:pt x="112889" y="914400"/>
                </a:cubicBezTo>
                <a:cubicBezTo>
                  <a:pt x="125154" y="924620"/>
                  <a:pt x="133472" y="939410"/>
                  <a:pt x="146756" y="948266"/>
                </a:cubicBezTo>
                <a:cubicBezTo>
                  <a:pt x="156657" y="954867"/>
                  <a:pt x="169685" y="954868"/>
                  <a:pt x="180622" y="959555"/>
                </a:cubicBezTo>
                <a:cubicBezTo>
                  <a:pt x="196090" y="966184"/>
                  <a:pt x="210400" y="975298"/>
                  <a:pt x="225778" y="982133"/>
                </a:cubicBezTo>
                <a:cubicBezTo>
                  <a:pt x="244296" y="990363"/>
                  <a:pt x="263407" y="997185"/>
                  <a:pt x="282222" y="1004711"/>
                </a:cubicBezTo>
                <a:cubicBezTo>
                  <a:pt x="366259" y="1001479"/>
                  <a:pt x="552881" y="1002708"/>
                  <a:pt x="666045" y="982133"/>
                </a:cubicBezTo>
                <a:cubicBezTo>
                  <a:pt x="677752" y="980004"/>
                  <a:pt x="688470" y="974113"/>
                  <a:pt x="699911" y="970844"/>
                </a:cubicBezTo>
                <a:cubicBezTo>
                  <a:pt x="889292" y="916734"/>
                  <a:pt x="567969" y="1014825"/>
                  <a:pt x="801511" y="936977"/>
                </a:cubicBezTo>
                <a:cubicBezTo>
                  <a:pt x="862037" y="916802"/>
                  <a:pt x="898061" y="923893"/>
                  <a:pt x="970845" y="914400"/>
                </a:cubicBezTo>
                <a:cubicBezTo>
                  <a:pt x="1016239" y="908479"/>
                  <a:pt x="1060721" y="895967"/>
                  <a:pt x="1106311" y="891822"/>
                </a:cubicBezTo>
                <a:lnTo>
                  <a:pt x="1354667" y="869244"/>
                </a:lnTo>
                <a:cubicBezTo>
                  <a:pt x="1369719" y="865481"/>
                  <a:pt x="1384608" y="860998"/>
                  <a:pt x="1399822" y="857955"/>
                </a:cubicBezTo>
                <a:cubicBezTo>
                  <a:pt x="1438977" y="850124"/>
                  <a:pt x="1508628" y="840798"/>
                  <a:pt x="1546578" y="835377"/>
                </a:cubicBezTo>
                <a:cubicBezTo>
                  <a:pt x="1557867" y="831614"/>
                  <a:pt x="1568776" y="826422"/>
                  <a:pt x="1580445" y="824088"/>
                </a:cubicBezTo>
                <a:cubicBezTo>
                  <a:pt x="1710159" y="798146"/>
                  <a:pt x="1616822" y="827015"/>
                  <a:pt x="1693333" y="801511"/>
                </a:cubicBezTo>
                <a:cubicBezTo>
                  <a:pt x="1753541" y="805274"/>
                  <a:pt x="1813930" y="806798"/>
                  <a:pt x="1873956" y="812800"/>
                </a:cubicBezTo>
                <a:cubicBezTo>
                  <a:pt x="1889394" y="814344"/>
                  <a:pt x="1903716" y="822164"/>
                  <a:pt x="1919111" y="824088"/>
                </a:cubicBezTo>
                <a:cubicBezTo>
                  <a:pt x="1964073" y="829708"/>
                  <a:pt x="2009422" y="831614"/>
                  <a:pt x="2054578" y="835377"/>
                </a:cubicBezTo>
                <a:cubicBezTo>
                  <a:pt x="2121102" y="852008"/>
                  <a:pt x="2135055" y="857955"/>
                  <a:pt x="2223911" y="857955"/>
                </a:cubicBezTo>
                <a:cubicBezTo>
                  <a:pt x="2284236" y="857955"/>
                  <a:pt x="2344326" y="850429"/>
                  <a:pt x="2404533" y="846666"/>
                </a:cubicBezTo>
                <a:cubicBezTo>
                  <a:pt x="2415822" y="842903"/>
                  <a:pt x="2426958" y="838646"/>
                  <a:pt x="2438400" y="835377"/>
                </a:cubicBezTo>
                <a:cubicBezTo>
                  <a:pt x="2453318" y="831115"/>
                  <a:pt x="2469234" y="830055"/>
                  <a:pt x="2483556" y="824088"/>
                </a:cubicBezTo>
                <a:cubicBezTo>
                  <a:pt x="2514624" y="811143"/>
                  <a:pt x="2540668" y="784466"/>
                  <a:pt x="2573867" y="778933"/>
                </a:cubicBezTo>
                <a:cubicBezTo>
                  <a:pt x="2596445" y="775170"/>
                  <a:pt x="2619256" y="772609"/>
                  <a:pt x="2641600" y="767644"/>
                </a:cubicBezTo>
                <a:cubicBezTo>
                  <a:pt x="2653216" y="765063"/>
                  <a:pt x="2663851" y="758936"/>
                  <a:pt x="2675467" y="756355"/>
                </a:cubicBezTo>
                <a:cubicBezTo>
                  <a:pt x="2697811" y="751390"/>
                  <a:pt x="2720856" y="750031"/>
                  <a:pt x="2743200" y="745066"/>
                </a:cubicBezTo>
                <a:cubicBezTo>
                  <a:pt x="2754816" y="742485"/>
                  <a:pt x="2765523" y="736663"/>
                  <a:pt x="2777067" y="733777"/>
                </a:cubicBezTo>
                <a:cubicBezTo>
                  <a:pt x="2795681" y="729123"/>
                  <a:pt x="2814897" y="727141"/>
                  <a:pt x="2833511" y="722488"/>
                </a:cubicBezTo>
                <a:cubicBezTo>
                  <a:pt x="2845055" y="719602"/>
                  <a:pt x="2855762" y="713781"/>
                  <a:pt x="2867378" y="711200"/>
                </a:cubicBezTo>
                <a:cubicBezTo>
                  <a:pt x="2889722" y="706235"/>
                  <a:pt x="2912767" y="704876"/>
                  <a:pt x="2935111" y="699911"/>
                </a:cubicBezTo>
                <a:cubicBezTo>
                  <a:pt x="2946727" y="697330"/>
                  <a:pt x="2957116" y="689571"/>
                  <a:pt x="2968978" y="688622"/>
                </a:cubicBezTo>
                <a:cubicBezTo>
                  <a:pt x="3051585" y="682013"/>
                  <a:pt x="3134548" y="681096"/>
                  <a:pt x="3217333" y="677333"/>
                </a:cubicBezTo>
                <a:cubicBezTo>
                  <a:pt x="3168508" y="530853"/>
                  <a:pt x="3225083" y="676783"/>
                  <a:pt x="3160889" y="564444"/>
                </a:cubicBezTo>
                <a:cubicBezTo>
                  <a:pt x="3127334" y="505722"/>
                  <a:pt x="3179996" y="550840"/>
                  <a:pt x="3115733" y="508000"/>
                </a:cubicBezTo>
                <a:cubicBezTo>
                  <a:pt x="3077675" y="450910"/>
                  <a:pt x="3113816" y="490108"/>
                  <a:pt x="3059289" y="462844"/>
                </a:cubicBezTo>
                <a:cubicBezTo>
                  <a:pt x="3047154" y="456776"/>
                  <a:pt x="3037820" y="445776"/>
                  <a:pt x="3025422" y="440266"/>
                </a:cubicBezTo>
                <a:cubicBezTo>
                  <a:pt x="3003674" y="430600"/>
                  <a:pt x="2980267" y="425214"/>
                  <a:pt x="2957689" y="417688"/>
                </a:cubicBezTo>
                <a:cubicBezTo>
                  <a:pt x="2946400" y="413925"/>
                  <a:pt x="2935366" y="409286"/>
                  <a:pt x="2923822" y="406400"/>
                </a:cubicBezTo>
                <a:cubicBezTo>
                  <a:pt x="2895278" y="399264"/>
                  <a:pt x="2871791" y="394619"/>
                  <a:pt x="2844800" y="383822"/>
                </a:cubicBezTo>
                <a:cubicBezTo>
                  <a:pt x="2836987" y="380697"/>
                  <a:pt x="2829748" y="376296"/>
                  <a:pt x="2822222" y="3725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2191586-1D3B-4759-8D13-68B83845F2D2}"/>
              </a:ext>
            </a:extLst>
          </p:cNvPr>
          <p:cNvCxnSpPr/>
          <p:nvPr/>
        </p:nvCxnSpPr>
        <p:spPr>
          <a:xfrm flipV="1">
            <a:off x="1351845" y="2560712"/>
            <a:ext cx="1203931" cy="65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6E3F28E-C12E-469E-9DB4-C2BA5CFC2B13}"/>
              </a:ext>
            </a:extLst>
          </p:cNvPr>
          <p:cNvSpPr txBox="1"/>
          <p:nvPr/>
        </p:nvSpPr>
        <p:spPr>
          <a:xfrm>
            <a:off x="2740727" y="2560712"/>
            <a:ext cx="2911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Concentração alta de elementos incompatíveis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EC059BD8-A319-4050-95C6-239058489631}"/>
              </a:ext>
            </a:extLst>
          </p:cNvPr>
          <p:cNvCxnSpPr/>
          <p:nvPr/>
        </p:nvCxnSpPr>
        <p:spPr>
          <a:xfrm flipH="1">
            <a:off x="2856511" y="3212976"/>
            <a:ext cx="1427457" cy="1942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F19018D-E1DE-4357-A782-CDAEFA5CD0FD}"/>
              </a:ext>
            </a:extLst>
          </p:cNvPr>
          <p:cNvSpPr txBox="1"/>
          <p:nvPr/>
        </p:nvSpPr>
        <p:spPr>
          <a:xfrm>
            <a:off x="2164663" y="5229200"/>
            <a:ext cx="211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Baixo grau de fusão parcial</a:t>
            </a:r>
          </a:p>
        </p:txBody>
      </p:sp>
    </p:spTree>
    <p:extLst>
      <p:ext uri="{BB962C8B-B14F-4D97-AF65-F5344CB8AC3E}">
        <p14:creationId xmlns:p14="http://schemas.microsoft.com/office/powerpoint/2010/main" val="332156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0D0E7-2FCD-42C3-B4E0-98C511AB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Evidências do basalto do Hawaii vem de fonte profunda comparado com MORB?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D8D079-2BF4-44F1-97EA-7B9538EBD2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143000"/>
            <a:ext cx="8784976" cy="5814392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Granada indica que o grau de fusão parcial é pequena, &lt; 5% em profundidade de 75 a 120 km</a:t>
            </a:r>
          </a:p>
          <a:p>
            <a:r>
              <a:rPr lang="pt-BR" dirty="0"/>
              <a:t>Volume de magma do Hawaii ~0,2 km</a:t>
            </a:r>
            <a:r>
              <a:rPr lang="pt-BR" baseline="30000" dirty="0"/>
              <a:t>3</a:t>
            </a:r>
            <a:r>
              <a:rPr lang="pt-BR" dirty="0"/>
              <a:t>/ano, muito localizado – resultado: soerguimento da região sob o Hawaii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Volume de magma das dorsais ~20 km</a:t>
            </a:r>
            <a:r>
              <a:rPr lang="pt-BR" baseline="30000" dirty="0"/>
              <a:t>3</a:t>
            </a:r>
            <a:r>
              <a:rPr lang="pt-BR" dirty="0"/>
              <a:t>/ano espalhados em 20000km lineares</a:t>
            </a:r>
          </a:p>
          <a:p>
            <a:r>
              <a:rPr lang="pt-BR" dirty="0"/>
              <a:t>Será uma pluma? Ainda em debate!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6AD39C-99AB-4E09-AC25-6670A2EEC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24" t="46449"/>
          <a:stretch/>
        </p:blipFill>
        <p:spPr>
          <a:xfrm>
            <a:off x="323528" y="2636912"/>
            <a:ext cx="5060380" cy="26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1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24114-C4EB-4960-8474-169151581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990600"/>
          </a:xfrm>
        </p:spPr>
        <p:txBody>
          <a:bodyPr/>
          <a:lstStyle/>
          <a:p>
            <a:r>
              <a:rPr lang="pt-BR" dirty="0"/>
              <a:t>Se for uma pluma?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2E6525-9772-4199-9400-E1910DE6B1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219200"/>
            <a:ext cx="3960440" cy="4937760"/>
          </a:xfrm>
        </p:spPr>
        <p:txBody>
          <a:bodyPr>
            <a:normAutofit/>
          </a:bodyPr>
          <a:lstStyle/>
          <a:p>
            <a:r>
              <a:rPr lang="pt-BR" dirty="0"/>
              <a:t>Fonte: CMB ou 670 km (material quente se origina em limites térmicos e/ou de densidade)</a:t>
            </a:r>
          </a:p>
          <a:p>
            <a:r>
              <a:rPr lang="pt-BR" dirty="0"/>
              <a:t>Tomografia sísmica:</a:t>
            </a:r>
          </a:p>
          <a:p>
            <a:r>
              <a:rPr lang="pt-BR" dirty="0"/>
              <a:t> material quente em 670 km </a:t>
            </a:r>
          </a:p>
          <a:p>
            <a:r>
              <a:rPr lang="pt-BR" dirty="0"/>
              <a:t>D” também tem anomalia de velocidade</a:t>
            </a:r>
          </a:p>
          <a:p>
            <a:r>
              <a:rPr lang="pt-BR" dirty="0"/>
              <a:t>Tem conexão?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2A6E06-92CA-46A2-98A1-236CC5336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09" y="0"/>
            <a:ext cx="5188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24114-C4EB-4960-8474-169151581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990600"/>
          </a:xfrm>
        </p:spPr>
        <p:txBody>
          <a:bodyPr/>
          <a:lstStyle/>
          <a:p>
            <a:r>
              <a:rPr lang="pt-BR" dirty="0"/>
              <a:t>Pode ser uma pluma?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2E6525-9772-4199-9400-E1910DE6B1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219200"/>
            <a:ext cx="3506337" cy="493776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Razão isotópica: maior do que do MORB, mas só indica fonte de magma mais complicada do que MORB</a:t>
            </a:r>
          </a:p>
          <a:p>
            <a:r>
              <a:rPr lang="pt-BR" dirty="0"/>
              <a:t>Fonte é diferente</a:t>
            </a:r>
          </a:p>
          <a:p>
            <a:r>
              <a:rPr lang="pt-BR" dirty="0"/>
              <a:t>Fonte </a:t>
            </a:r>
            <a:r>
              <a:rPr lang="pt-BR" dirty="0" err="1"/>
              <a:t>mantélica</a:t>
            </a:r>
            <a:r>
              <a:rPr lang="pt-BR" dirty="0"/>
              <a:t> foi modificada pela reciclagem de litosferas oceânicas velhas.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928E637-C73C-444A-9CA5-F8840C751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841" y="1412777"/>
            <a:ext cx="5530159" cy="481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7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0B554-A40A-46D7-BFE0-165989F8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de água na Terra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82E590-50CF-4DB9-8861-0868C69F5A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Tectônica de placas afeta todo o manto</a:t>
            </a:r>
          </a:p>
          <a:p>
            <a:r>
              <a:rPr lang="pt-BR" dirty="0"/>
              <a:t>Qual é o efeito da água e da atmosfera no manto?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0B0744-AB23-45F1-BAE6-A19015D70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4" y="2132856"/>
            <a:ext cx="905949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2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716</TotalTime>
  <Words>828</Words>
  <Application>Microsoft Office PowerPoint</Application>
  <PresentationFormat>Apresentação na tela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Bookman Old Style</vt:lpstr>
      <vt:lpstr>Cambria Math</vt:lpstr>
      <vt:lpstr>Gill Sans MT</vt:lpstr>
      <vt:lpstr>Times New Roman</vt:lpstr>
      <vt:lpstr>Wingdings</vt:lpstr>
      <vt:lpstr>Wingdings 3</vt:lpstr>
      <vt:lpstr>Origem</vt:lpstr>
      <vt:lpstr>Manto - 2</vt:lpstr>
      <vt:lpstr>Vulcanismo intraplaca</vt:lpstr>
      <vt:lpstr>Hawaii</vt:lpstr>
      <vt:lpstr>Ponto-quente</vt:lpstr>
      <vt:lpstr>Evidências do basalto do Hawaii vem de fonte profunda comparado com MORB?</vt:lpstr>
      <vt:lpstr>Evidências do basalto do Hawaii vem de fonte profunda comparado com MORB?</vt:lpstr>
      <vt:lpstr>Se for uma pluma?</vt:lpstr>
      <vt:lpstr>Pode ser uma pluma?</vt:lpstr>
      <vt:lpstr>Ciclo de água na Terra</vt:lpstr>
      <vt:lpstr>Ciclo de água na Terra: fusão, subducção, processos hidrotermais</vt:lpstr>
      <vt:lpstr>Ciclo de água na Terra: fusão, subducção, processos hidrotermais</vt:lpstr>
      <vt:lpstr>Ciclo de água na Terra: fusão, subducção, processos hidrotermais</vt:lpstr>
      <vt:lpstr>Água no manto</vt:lpstr>
      <vt:lpstr>Água no manto</vt:lpstr>
      <vt:lpstr>Efeito da água</vt:lpstr>
      <vt:lpstr>Terra seca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Manto Profundo</dc:title>
  <dc:creator>Usuário do Windows</dc:creator>
  <cp:lastModifiedBy>yara</cp:lastModifiedBy>
  <cp:revision>47</cp:revision>
  <dcterms:created xsi:type="dcterms:W3CDTF">2019-05-20T14:50:03Z</dcterms:created>
  <dcterms:modified xsi:type="dcterms:W3CDTF">2019-05-30T21:17:50Z</dcterms:modified>
</cp:coreProperties>
</file>